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Override1.xml" ContentType="application/vnd.openxmlformats-officedocument.themeOverr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theme/themeOverride2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sldIdLst>
    <p:sldId id="256" r:id="rId2"/>
    <p:sldId id="281" r:id="rId3"/>
    <p:sldId id="286" r:id="rId4"/>
    <p:sldId id="280" r:id="rId5"/>
    <p:sldId id="282" r:id="rId6"/>
    <p:sldId id="283" r:id="rId7"/>
    <p:sldId id="299" r:id="rId8"/>
    <p:sldId id="264" r:id="rId9"/>
    <p:sldId id="296" r:id="rId10"/>
    <p:sldId id="297" r:id="rId11"/>
    <p:sldId id="266" r:id="rId12"/>
    <p:sldId id="268" r:id="rId13"/>
    <p:sldId id="294" r:id="rId14"/>
    <p:sldId id="295" r:id="rId15"/>
    <p:sldId id="274" r:id="rId16"/>
    <p:sldId id="260" r:id="rId17"/>
    <p:sldId id="271" r:id="rId18"/>
    <p:sldId id="270" r:id="rId19"/>
    <p:sldId id="275" r:id="rId20"/>
    <p:sldId id="278" r:id="rId21"/>
    <p:sldId id="298" r:id="rId22"/>
    <p:sldId id="301" r:id="rId23"/>
    <p:sldId id="300" r:id="rId24"/>
    <p:sldId id="273" r:id="rId25"/>
    <p:sldId id="302" r:id="rId2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B014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3676" autoAdjust="0"/>
    <p:restoredTop sz="94660"/>
  </p:normalViewPr>
  <p:slideViewPr>
    <p:cSldViewPr snapToGrid="0">
      <p:cViewPr varScale="1">
        <p:scale>
          <a:sx n="74" d="100"/>
          <a:sy n="74" d="100"/>
        </p:scale>
        <p:origin x="120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840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B2B1C89-A831-4652-86C8-3656271F5088}" type="doc">
      <dgm:prSet loTypeId="urn:microsoft.com/office/officeart/2009/layout/CircleArrowProcess" loCatId="cycle" qsTypeId="urn:microsoft.com/office/officeart/2005/8/quickstyle/simple5" qsCatId="simple" csTypeId="urn:microsoft.com/office/officeart/2005/8/colors/accent1_2" csCatId="accent1" phldr="1"/>
      <dgm:spPr/>
      <dgm:t>
        <a:bodyPr/>
        <a:lstStyle/>
        <a:p>
          <a:endParaRPr lang="en-IE"/>
        </a:p>
      </dgm:t>
    </dgm:pt>
    <dgm:pt modelId="{E234FBBD-502C-4C97-BE09-11473CA76259}">
      <dgm:prSet phldrT="[Text]"/>
      <dgm:spPr/>
      <dgm:t>
        <a:bodyPr/>
        <a:lstStyle/>
        <a:p>
          <a:r>
            <a:rPr lang="en-IE" dirty="0" smtClean="0">
              <a:solidFill>
                <a:schemeClr val="accent1"/>
              </a:solidFill>
              <a:latin typeface="Arial Black" panose="020B0A04020102020204" pitchFamily="34" charset="0"/>
            </a:rPr>
            <a:t>1. </a:t>
          </a:r>
        </a:p>
        <a:p>
          <a:r>
            <a:rPr lang="en-IE" dirty="0" smtClean="0">
              <a:solidFill>
                <a:schemeClr val="accent1"/>
              </a:solidFill>
              <a:latin typeface="Arial Black" panose="020B0A04020102020204" pitchFamily="34" charset="0"/>
            </a:rPr>
            <a:t>Position</a:t>
          </a:r>
          <a:endParaRPr lang="en-IE" dirty="0">
            <a:solidFill>
              <a:schemeClr val="accent1"/>
            </a:solidFill>
            <a:latin typeface="Arial Black" panose="020B0A04020102020204" pitchFamily="34" charset="0"/>
          </a:endParaRPr>
        </a:p>
      </dgm:t>
    </dgm:pt>
    <dgm:pt modelId="{070894A5-B990-41DC-AA22-2172B321016F}" type="parTrans" cxnId="{38C020FE-B3EB-4600-B723-7C7A444301BF}">
      <dgm:prSet/>
      <dgm:spPr/>
      <dgm:t>
        <a:bodyPr/>
        <a:lstStyle/>
        <a:p>
          <a:endParaRPr lang="en-IE"/>
        </a:p>
      </dgm:t>
    </dgm:pt>
    <dgm:pt modelId="{E19155B1-F184-4299-A7B6-B7C517EA193A}" type="sibTrans" cxnId="{38C020FE-B3EB-4600-B723-7C7A444301BF}">
      <dgm:prSet/>
      <dgm:spPr/>
      <dgm:t>
        <a:bodyPr/>
        <a:lstStyle/>
        <a:p>
          <a:endParaRPr lang="en-IE"/>
        </a:p>
      </dgm:t>
    </dgm:pt>
    <dgm:pt modelId="{5A2BB0CA-30BA-454F-9608-2D1212A340D9}">
      <dgm:prSet phldrT="[Text]"/>
      <dgm:spPr/>
      <dgm:t>
        <a:bodyPr/>
        <a:lstStyle/>
        <a:p>
          <a:r>
            <a:rPr lang="en-IE" dirty="0" smtClean="0">
              <a:solidFill>
                <a:schemeClr val="accent1"/>
              </a:solidFill>
              <a:latin typeface="Arial Black" panose="020B0A04020102020204" pitchFamily="34" charset="0"/>
            </a:rPr>
            <a:t>2.  </a:t>
          </a:r>
        </a:p>
        <a:p>
          <a:r>
            <a:rPr lang="en-IE" dirty="0" smtClean="0">
              <a:solidFill>
                <a:schemeClr val="accent1"/>
              </a:solidFill>
              <a:latin typeface="Arial Black" panose="020B0A04020102020204" pitchFamily="34" charset="0"/>
            </a:rPr>
            <a:t>Focus</a:t>
          </a:r>
          <a:endParaRPr lang="en-IE" dirty="0">
            <a:solidFill>
              <a:schemeClr val="accent1"/>
            </a:solidFill>
            <a:latin typeface="Arial Black" panose="020B0A04020102020204" pitchFamily="34" charset="0"/>
          </a:endParaRPr>
        </a:p>
      </dgm:t>
    </dgm:pt>
    <dgm:pt modelId="{A3B698FC-55F1-4172-A5FE-9A9676BF2DD2}" type="parTrans" cxnId="{A2902636-BA86-41B1-9F95-B927FC1DA01E}">
      <dgm:prSet/>
      <dgm:spPr/>
      <dgm:t>
        <a:bodyPr/>
        <a:lstStyle/>
        <a:p>
          <a:endParaRPr lang="en-IE"/>
        </a:p>
      </dgm:t>
    </dgm:pt>
    <dgm:pt modelId="{CEBFDA09-9861-4017-9EFA-B7B9FB3C7B17}" type="sibTrans" cxnId="{A2902636-BA86-41B1-9F95-B927FC1DA01E}">
      <dgm:prSet/>
      <dgm:spPr/>
      <dgm:t>
        <a:bodyPr/>
        <a:lstStyle/>
        <a:p>
          <a:endParaRPr lang="en-IE"/>
        </a:p>
      </dgm:t>
    </dgm:pt>
    <dgm:pt modelId="{ACE86CA0-C961-4A8C-B3B8-A3A72D9E92F5}">
      <dgm:prSet phldrT="[Text]"/>
      <dgm:spPr/>
      <dgm:t>
        <a:bodyPr/>
        <a:lstStyle/>
        <a:p>
          <a:r>
            <a:rPr lang="en-IE" dirty="0" smtClean="0">
              <a:solidFill>
                <a:schemeClr val="accent1"/>
              </a:solidFill>
              <a:latin typeface="Arial Black" panose="020B0A04020102020204" pitchFamily="34" charset="0"/>
            </a:rPr>
            <a:t>3.</a:t>
          </a:r>
        </a:p>
        <a:p>
          <a:r>
            <a:rPr lang="en-IE" dirty="0" smtClean="0">
              <a:solidFill>
                <a:schemeClr val="accent1"/>
              </a:solidFill>
              <a:latin typeface="Arial Black" panose="020B0A04020102020204" pitchFamily="34" charset="0"/>
            </a:rPr>
            <a:t>Differentiate</a:t>
          </a:r>
          <a:endParaRPr lang="en-IE" dirty="0">
            <a:solidFill>
              <a:schemeClr val="accent1"/>
            </a:solidFill>
            <a:latin typeface="Arial Black" panose="020B0A04020102020204" pitchFamily="34" charset="0"/>
          </a:endParaRPr>
        </a:p>
      </dgm:t>
    </dgm:pt>
    <dgm:pt modelId="{1B2FA99B-EE20-4FE7-8859-C321432F29FC}" type="parTrans" cxnId="{AC4A34CC-F985-41EF-8A2B-CD824CA113AF}">
      <dgm:prSet/>
      <dgm:spPr/>
      <dgm:t>
        <a:bodyPr/>
        <a:lstStyle/>
        <a:p>
          <a:endParaRPr lang="en-IE"/>
        </a:p>
      </dgm:t>
    </dgm:pt>
    <dgm:pt modelId="{240F3742-17AD-4606-B974-BF8F72C3FC4C}" type="sibTrans" cxnId="{AC4A34CC-F985-41EF-8A2B-CD824CA113AF}">
      <dgm:prSet/>
      <dgm:spPr/>
      <dgm:t>
        <a:bodyPr/>
        <a:lstStyle/>
        <a:p>
          <a:endParaRPr lang="en-IE"/>
        </a:p>
      </dgm:t>
    </dgm:pt>
    <dgm:pt modelId="{5820B927-CCD2-479C-9B5E-3B0F0740DD31}" type="pres">
      <dgm:prSet presAssocID="{9B2B1C89-A831-4652-86C8-3656271F5088}" presName="Name0" presStyleCnt="0">
        <dgm:presLayoutVars>
          <dgm:chMax val="7"/>
          <dgm:chPref val="7"/>
          <dgm:dir/>
          <dgm:animLvl val="lvl"/>
        </dgm:presLayoutVars>
      </dgm:prSet>
      <dgm:spPr/>
      <dgm:t>
        <a:bodyPr/>
        <a:lstStyle/>
        <a:p>
          <a:endParaRPr lang="en-IE"/>
        </a:p>
      </dgm:t>
    </dgm:pt>
    <dgm:pt modelId="{2FE4BC48-3A4A-47FC-8830-7136A74A0049}" type="pres">
      <dgm:prSet presAssocID="{E234FBBD-502C-4C97-BE09-11473CA76259}" presName="Accent1" presStyleCnt="0"/>
      <dgm:spPr/>
    </dgm:pt>
    <dgm:pt modelId="{7900638F-7D2F-446A-9AAA-1D21EE86A15A}" type="pres">
      <dgm:prSet presAssocID="{E234FBBD-502C-4C97-BE09-11473CA76259}" presName="Accent" presStyleLbl="node1" presStyleIdx="0" presStyleCnt="3"/>
      <dgm:spPr/>
    </dgm:pt>
    <dgm:pt modelId="{740B0C54-0881-493E-BD2C-5BFB9537B0C2}" type="pres">
      <dgm:prSet presAssocID="{E234FBBD-502C-4C97-BE09-11473CA76259}" presName="Parent1" presStyleLbl="revTx" presStyleIdx="0" presStyleCnt="3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en-IE"/>
        </a:p>
      </dgm:t>
    </dgm:pt>
    <dgm:pt modelId="{C8B43617-81C8-4AE4-80A9-51E09BBBC6A0}" type="pres">
      <dgm:prSet presAssocID="{5A2BB0CA-30BA-454F-9608-2D1212A340D9}" presName="Accent2" presStyleCnt="0"/>
      <dgm:spPr/>
    </dgm:pt>
    <dgm:pt modelId="{BC2E5C3B-4446-4D2C-B851-18F701A700F9}" type="pres">
      <dgm:prSet presAssocID="{5A2BB0CA-30BA-454F-9608-2D1212A340D9}" presName="Accent" presStyleLbl="node1" presStyleIdx="1" presStyleCnt="3"/>
      <dgm:spPr/>
    </dgm:pt>
    <dgm:pt modelId="{8DAA5DEA-1196-4271-9AE8-0C84AEDE1CD5}" type="pres">
      <dgm:prSet presAssocID="{5A2BB0CA-30BA-454F-9608-2D1212A340D9}" presName="Parent2" presStyleLbl="revTx" presStyleIdx="1" presStyleCnt="3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en-IE"/>
        </a:p>
      </dgm:t>
    </dgm:pt>
    <dgm:pt modelId="{2EC66F45-9721-4D20-9AF2-2D9D14992D0B}" type="pres">
      <dgm:prSet presAssocID="{ACE86CA0-C961-4A8C-B3B8-A3A72D9E92F5}" presName="Accent3" presStyleCnt="0"/>
      <dgm:spPr/>
    </dgm:pt>
    <dgm:pt modelId="{0455435A-5C3D-4841-8E75-7925DD236AFB}" type="pres">
      <dgm:prSet presAssocID="{ACE86CA0-C961-4A8C-B3B8-A3A72D9E92F5}" presName="Accent" presStyleLbl="node1" presStyleIdx="2" presStyleCnt="3"/>
      <dgm:spPr/>
    </dgm:pt>
    <dgm:pt modelId="{FDD044C0-F74F-489F-A431-CF251573A44F}" type="pres">
      <dgm:prSet presAssocID="{ACE86CA0-C961-4A8C-B3B8-A3A72D9E92F5}" presName="Parent3" presStyleLbl="revTx" presStyleIdx="2" presStyleCnt="3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en-IE"/>
        </a:p>
      </dgm:t>
    </dgm:pt>
  </dgm:ptLst>
  <dgm:cxnLst>
    <dgm:cxn modelId="{A2902636-BA86-41B1-9F95-B927FC1DA01E}" srcId="{9B2B1C89-A831-4652-86C8-3656271F5088}" destId="{5A2BB0CA-30BA-454F-9608-2D1212A340D9}" srcOrd="1" destOrd="0" parTransId="{A3B698FC-55F1-4172-A5FE-9A9676BF2DD2}" sibTransId="{CEBFDA09-9861-4017-9EFA-B7B9FB3C7B17}"/>
    <dgm:cxn modelId="{D795DFE9-1A43-41E5-8A2A-294D6367239F}" type="presOf" srcId="{5A2BB0CA-30BA-454F-9608-2D1212A340D9}" destId="{8DAA5DEA-1196-4271-9AE8-0C84AEDE1CD5}" srcOrd="0" destOrd="0" presId="urn:microsoft.com/office/officeart/2009/layout/CircleArrowProcess"/>
    <dgm:cxn modelId="{38C020FE-B3EB-4600-B723-7C7A444301BF}" srcId="{9B2B1C89-A831-4652-86C8-3656271F5088}" destId="{E234FBBD-502C-4C97-BE09-11473CA76259}" srcOrd="0" destOrd="0" parTransId="{070894A5-B990-41DC-AA22-2172B321016F}" sibTransId="{E19155B1-F184-4299-A7B6-B7C517EA193A}"/>
    <dgm:cxn modelId="{AC4A34CC-F985-41EF-8A2B-CD824CA113AF}" srcId="{9B2B1C89-A831-4652-86C8-3656271F5088}" destId="{ACE86CA0-C961-4A8C-B3B8-A3A72D9E92F5}" srcOrd="2" destOrd="0" parTransId="{1B2FA99B-EE20-4FE7-8859-C321432F29FC}" sibTransId="{240F3742-17AD-4606-B974-BF8F72C3FC4C}"/>
    <dgm:cxn modelId="{633A4394-FC56-425D-A940-0BBA558B7105}" type="presOf" srcId="{ACE86CA0-C961-4A8C-B3B8-A3A72D9E92F5}" destId="{FDD044C0-F74F-489F-A431-CF251573A44F}" srcOrd="0" destOrd="0" presId="urn:microsoft.com/office/officeart/2009/layout/CircleArrowProcess"/>
    <dgm:cxn modelId="{0110DCD3-EBD7-43DF-8BF7-600F4A639697}" type="presOf" srcId="{E234FBBD-502C-4C97-BE09-11473CA76259}" destId="{740B0C54-0881-493E-BD2C-5BFB9537B0C2}" srcOrd="0" destOrd="0" presId="urn:microsoft.com/office/officeart/2009/layout/CircleArrowProcess"/>
    <dgm:cxn modelId="{C02581A9-9D45-40FA-819D-2557DFF4D791}" type="presOf" srcId="{9B2B1C89-A831-4652-86C8-3656271F5088}" destId="{5820B927-CCD2-479C-9B5E-3B0F0740DD31}" srcOrd="0" destOrd="0" presId="urn:microsoft.com/office/officeart/2009/layout/CircleArrowProcess"/>
    <dgm:cxn modelId="{31A5BCEE-955C-4C70-8786-F04F488F0A1C}" type="presParOf" srcId="{5820B927-CCD2-479C-9B5E-3B0F0740DD31}" destId="{2FE4BC48-3A4A-47FC-8830-7136A74A0049}" srcOrd="0" destOrd="0" presId="urn:microsoft.com/office/officeart/2009/layout/CircleArrowProcess"/>
    <dgm:cxn modelId="{473A215F-2281-4699-B7A5-95B02904CC78}" type="presParOf" srcId="{2FE4BC48-3A4A-47FC-8830-7136A74A0049}" destId="{7900638F-7D2F-446A-9AAA-1D21EE86A15A}" srcOrd="0" destOrd="0" presId="urn:microsoft.com/office/officeart/2009/layout/CircleArrowProcess"/>
    <dgm:cxn modelId="{6FA8D55D-23AA-45F8-948F-A567692A1C4B}" type="presParOf" srcId="{5820B927-CCD2-479C-9B5E-3B0F0740DD31}" destId="{740B0C54-0881-493E-BD2C-5BFB9537B0C2}" srcOrd="1" destOrd="0" presId="urn:microsoft.com/office/officeart/2009/layout/CircleArrowProcess"/>
    <dgm:cxn modelId="{E7C71DBC-1BD7-4FBE-A617-8B8609B45EA6}" type="presParOf" srcId="{5820B927-CCD2-479C-9B5E-3B0F0740DD31}" destId="{C8B43617-81C8-4AE4-80A9-51E09BBBC6A0}" srcOrd="2" destOrd="0" presId="urn:microsoft.com/office/officeart/2009/layout/CircleArrowProcess"/>
    <dgm:cxn modelId="{7A3F4595-5640-4C9A-97D0-BD3ACB1D09E6}" type="presParOf" srcId="{C8B43617-81C8-4AE4-80A9-51E09BBBC6A0}" destId="{BC2E5C3B-4446-4D2C-B851-18F701A700F9}" srcOrd="0" destOrd="0" presId="urn:microsoft.com/office/officeart/2009/layout/CircleArrowProcess"/>
    <dgm:cxn modelId="{0204499D-224A-42FD-9C18-1C4150811BA2}" type="presParOf" srcId="{5820B927-CCD2-479C-9B5E-3B0F0740DD31}" destId="{8DAA5DEA-1196-4271-9AE8-0C84AEDE1CD5}" srcOrd="3" destOrd="0" presId="urn:microsoft.com/office/officeart/2009/layout/CircleArrowProcess"/>
    <dgm:cxn modelId="{F341AD3A-5C3A-407B-AC2C-2990236B6F73}" type="presParOf" srcId="{5820B927-CCD2-479C-9B5E-3B0F0740DD31}" destId="{2EC66F45-9721-4D20-9AF2-2D9D14992D0B}" srcOrd="4" destOrd="0" presId="urn:microsoft.com/office/officeart/2009/layout/CircleArrowProcess"/>
    <dgm:cxn modelId="{02E1BFC2-F7A2-4277-825F-3841E2E2D753}" type="presParOf" srcId="{2EC66F45-9721-4D20-9AF2-2D9D14992D0B}" destId="{0455435A-5C3D-4841-8E75-7925DD236AFB}" srcOrd="0" destOrd="0" presId="urn:microsoft.com/office/officeart/2009/layout/CircleArrowProcess"/>
    <dgm:cxn modelId="{A509C954-A41B-4BC6-A1FC-08C62ACD956F}" type="presParOf" srcId="{5820B927-CCD2-479C-9B5E-3B0F0740DD31}" destId="{FDD044C0-F74F-489F-A431-CF251573A44F}" srcOrd="5" destOrd="0" presId="urn:microsoft.com/office/officeart/2009/layout/CircleArrowProces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900638F-7D2F-446A-9AAA-1D21EE86A15A}">
      <dsp:nvSpPr>
        <dsp:cNvPr id="0" name=""/>
        <dsp:cNvSpPr/>
      </dsp:nvSpPr>
      <dsp:spPr>
        <a:xfrm>
          <a:off x="2906799" y="0"/>
          <a:ext cx="3218781" cy="3219271"/>
        </a:xfrm>
        <a:prstGeom prst="circularArrow">
          <a:avLst>
            <a:gd name="adj1" fmla="val 10980"/>
            <a:gd name="adj2" fmla="val 1142322"/>
            <a:gd name="adj3" fmla="val 4500000"/>
            <a:gd name="adj4" fmla="val 10800000"/>
            <a:gd name="adj5" fmla="val 125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740B0C54-0881-493E-BD2C-5BFB9537B0C2}">
      <dsp:nvSpPr>
        <dsp:cNvPr id="0" name=""/>
        <dsp:cNvSpPr/>
      </dsp:nvSpPr>
      <dsp:spPr>
        <a:xfrm>
          <a:off x="3618256" y="1162254"/>
          <a:ext cx="1788614" cy="89409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IE" sz="2000" kern="1200" dirty="0" smtClean="0">
              <a:solidFill>
                <a:schemeClr val="accent1"/>
              </a:solidFill>
              <a:latin typeface="Arial Black" panose="020B0A04020102020204" pitchFamily="34" charset="0"/>
            </a:rPr>
            <a:t>1. 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IE" sz="2000" kern="1200" dirty="0" smtClean="0">
              <a:solidFill>
                <a:schemeClr val="accent1"/>
              </a:solidFill>
              <a:latin typeface="Arial Black" panose="020B0A04020102020204" pitchFamily="34" charset="0"/>
            </a:rPr>
            <a:t>Position</a:t>
          </a:r>
          <a:endParaRPr lang="en-IE" sz="2000" kern="1200" dirty="0">
            <a:solidFill>
              <a:schemeClr val="accent1"/>
            </a:solidFill>
            <a:latin typeface="Arial Black" panose="020B0A04020102020204" pitchFamily="34" charset="0"/>
          </a:endParaRPr>
        </a:p>
      </dsp:txBody>
      <dsp:txXfrm>
        <a:off x="3618256" y="1162254"/>
        <a:ext cx="1788614" cy="894093"/>
      </dsp:txXfrm>
    </dsp:sp>
    <dsp:sp modelId="{BC2E5C3B-4446-4D2C-B851-18F701A700F9}">
      <dsp:nvSpPr>
        <dsp:cNvPr id="0" name=""/>
        <dsp:cNvSpPr/>
      </dsp:nvSpPr>
      <dsp:spPr>
        <a:xfrm>
          <a:off x="2012794" y="1849709"/>
          <a:ext cx="3218781" cy="3219271"/>
        </a:xfrm>
        <a:prstGeom prst="leftCircularArrow">
          <a:avLst>
            <a:gd name="adj1" fmla="val 10980"/>
            <a:gd name="adj2" fmla="val 1142322"/>
            <a:gd name="adj3" fmla="val 6300000"/>
            <a:gd name="adj4" fmla="val 18900000"/>
            <a:gd name="adj5" fmla="val 125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8DAA5DEA-1196-4271-9AE8-0C84AEDE1CD5}">
      <dsp:nvSpPr>
        <dsp:cNvPr id="0" name=""/>
        <dsp:cNvSpPr/>
      </dsp:nvSpPr>
      <dsp:spPr>
        <a:xfrm>
          <a:off x="2727878" y="3022664"/>
          <a:ext cx="1788614" cy="89409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IE" sz="2000" kern="1200" dirty="0" smtClean="0">
              <a:solidFill>
                <a:schemeClr val="accent1"/>
              </a:solidFill>
              <a:latin typeface="Arial Black" panose="020B0A04020102020204" pitchFamily="34" charset="0"/>
            </a:rPr>
            <a:t>2.  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IE" sz="2000" kern="1200" dirty="0" smtClean="0">
              <a:solidFill>
                <a:schemeClr val="accent1"/>
              </a:solidFill>
              <a:latin typeface="Arial Black" panose="020B0A04020102020204" pitchFamily="34" charset="0"/>
            </a:rPr>
            <a:t>Focus</a:t>
          </a:r>
          <a:endParaRPr lang="en-IE" sz="2000" kern="1200" dirty="0">
            <a:solidFill>
              <a:schemeClr val="accent1"/>
            </a:solidFill>
            <a:latin typeface="Arial Black" panose="020B0A04020102020204" pitchFamily="34" charset="0"/>
          </a:endParaRPr>
        </a:p>
      </dsp:txBody>
      <dsp:txXfrm>
        <a:off x="2727878" y="3022664"/>
        <a:ext cx="1788614" cy="894093"/>
      </dsp:txXfrm>
    </dsp:sp>
    <dsp:sp modelId="{0455435A-5C3D-4841-8E75-7925DD236AFB}">
      <dsp:nvSpPr>
        <dsp:cNvPr id="0" name=""/>
        <dsp:cNvSpPr/>
      </dsp:nvSpPr>
      <dsp:spPr>
        <a:xfrm>
          <a:off x="3135892" y="3920769"/>
          <a:ext cx="2765431" cy="2766540"/>
        </a:xfrm>
        <a:prstGeom prst="blockArc">
          <a:avLst>
            <a:gd name="adj1" fmla="val 13500000"/>
            <a:gd name="adj2" fmla="val 10800000"/>
            <a:gd name="adj3" fmla="val 1274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FDD044C0-F74F-489F-A431-CF251573A44F}">
      <dsp:nvSpPr>
        <dsp:cNvPr id="0" name=""/>
        <dsp:cNvSpPr/>
      </dsp:nvSpPr>
      <dsp:spPr>
        <a:xfrm>
          <a:off x="3622487" y="4885748"/>
          <a:ext cx="1788614" cy="89409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IE" sz="2000" kern="1200" dirty="0" smtClean="0">
              <a:solidFill>
                <a:schemeClr val="accent1"/>
              </a:solidFill>
              <a:latin typeface="Arial Black" panose="020B0A04020102020204" pitchFamily="34" charset="0"/>
            </a:rPr>
            <a:t>3.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IE" sz="2000" kern="1200" dirty="0" smtClean="0">
              <a:solidFill>
                <a:schemeClr val="accent1"/>
              </a:solidFill>
              <a:latin typeface="Arial Black" panose="020B0A04020102020204" pitchFamily="34" charset="0"/>
            </a:rPr>
            <a:t>Differentiate</a:t>
          </a:r>
          <a:endParaRPr lang="en-IE" sz="2000" kern="1200" dirty="0">
            <a:solidFill>
              <a:schemeClr val="accent1"/>
            </a:solidFill>
            <a:latin typeface="Arial Black" panose="020B0A04020102020204" pitchFamily="34" charset="0"/>
          </a:endParaRPr>
        </a:p>
      </dsp:txBody>
      <dsp:txXfrm>
        <a:off x="3622487" y="4885748"/>
        <a:ext cx="1788614" cy="89409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9/layout/CircleArrowProcess">
  <dgm:title val=""/>
  <dgm:desc val=""/>
  <dgm:catLst>
    <dgm:cat type="process" pri="16500"/>
    <dgm:cat type="cycle" pri="16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30" srcId="0" destId="10" srcOrd="0" destOrd="0"/>
        <dgm:cxn modelId="4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50" srcId="0" destId="10" srcOrd="0" destOrd="0"/>
        <dgm:cxn modelId="60" srcId="0" destId="20" srcOrd="1" destOrd="0"/>
        <dgm:cxn modelId="70" srcId="0" destId="30" srcOrd="2" destOrd="0"/>
        <dgm:cxn modelId="80" srcId="0" destId="40" srcOrd="3" destOrd="0"/>
      </dgm:cxnLst>
      <dgm:bg/>
      <dgm:whole/>
    </dgm:dataModel>
  </dgm:clrData>
  <dgm:layoutNode name="Name0">
    <dgm:varLst>
      <dgm:chMax val="7"/>
      <dgm:chPref val="7"/>
      <dgm:dir/>
      <dgm:animLvl val="lvl"/>
    </dgm:varLst>
    <dgm:shape xmlns:r="http://schemas.openxmlformats.org/officeDocument/2006/relationships" r:blip="">
      <dgm:adjLst/>
    </dgm:shape>
    <dgm:choose name="Name1">
      <dgm:if name="Name2" func="var" arg="dir" op="equ" val="norm">
        <dgm:choose name="Name3">
          <dgm:if name="Name4" axis="ch" ptType="node" func="cnt" op="equ" val="1">
            <dgm:alg type="composite">
              <dgm:param type="ar" val="1.599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l" for="ch" forName="Child1" refType="w" fact="0.625"/>
              <dgm:constr type="t" for="ch" forName="Child1" refType="h" fact="0.2981"/>
              <dgm:constr type="w" for="ch" forName="Child1" refType="w" fact="0.375"/>
              <dgm:constr type="h" for="ch" forName="Child1" refType="h" fact="0.4001"/>
              <dgm:constr type="l" for="ch" forName="Accent1" refType="w" fact="0"/>
              <dgm:constr type="t" for="ch" forName="Accent1" refType="h" fact="0"/>
              <dgm:constr type="w" for="ch" forName="Accent1" refType="w" fact="0.6249"/>
              <dgm:constr type="h" for="ch" forName="Accent1" refType="h"/>
              <dgm:constr type="l" for="ch" forName="Parent1" refType="w" fact="0.138"/>
              <dgm:constr type="t" for="ch" forName="Parent1" refType="h" fact="0.362"/>
              <dgm:constr type="w" for="ch" forName="Parent1" refType="w" fact="0.3487"/>
              <dgm:constr type="h" for="ch" forName="Parent1" refType="h" fact="0.2789"/>
            </dgm:constrLst>
          </dgm:if>
          <dgm:if name="Name5" axis="ch" ptType="node" func="cnt" op="equ" val="2">
            <dgm:alg type="composite">
              <dgm:param type="ar" val="1.2026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Parent2" refType="primFontSz" refFor="des" refForName="Parent1" op="equ"/>
              <dgm:constr type="primFontSz" for="des" forName="Child2" refType="primFontSz" refFor="des" refForName="Child1" op="equ"/>
              <dgm:constr type="l" for="ch" forName="Accent1" refType="w" fact="0.1144"/>
              <dgm:constr type="t" for="ch" forName="Accent1" refType="h" fact="0"/>
              <dgm:constr type="w" for="ch" forName="Accent1" refType="w" fact="0.5542"/>
              <dgm:constr type="h" for="ch" forName="Accent1" refType="h" fact="0.6665"/>
              <dgm:constr type="l" for="ch" forName="Parent1" refType="w" fact="0.2368"/>
              <dgm:constr type="t" for="ch" forName="Parent1" refType="h" fact="0.2413"/>
              <dgm:constr type="w" for="ch" forName="Parent1" refType="w" fact="0.3092"/>
              <dgm:constr type="h" for="ch" forName="Parent1" refType="h" fact="0.1859"/>
              <dgm:constr type="l" for="ch" forName="Parent2" refType="w" fact="0.0822"/>
              <dgm:constr type="t" for="ch" forName="Parent2" refType="h" fact="0.625"/>
              <dgm:constr type="w" for="ch" forName="Parent2" refType="w" fact="0.3092"/>
              <dgm:constr type="h" for="ch" forName="Parent2" refType="h" fact="0.1859"/>
              <dgm:constr type="l" for="ch" forName="Child1" refType="w" fact="0.6678"/>
              <dgm:constr type="t" for="ch" forName="Child1" refType="h" fact="0.1978"/>
              <dgm:constr type="w" for="ch" forName="Child1" refType="w" fact="0.3322"/>
              <dgm:constr type="h" for="ch" forName="Child1" refType="h" fact="0.265"/>
              <dgm:constr type="l" for="ch" forName="Child2" refType="w" fact="0.5164"/>
              <dgm:constr type="t" for="ch" forName="Child2" refType="h" fact="0.5855"/>
              <dgm:constr type="w" for="ch" forName="Child2" refType="w" fact="0.3322"/>
              <dgm:constr type="h" for="ch" forName="Child2" refType="h" fact="0.265"/>
              <dgm:constr type="l" for="ch" forName="Accent2" refType="w" fact="0"/>
              <dgm:constr type="t" for="ch" forName="Accent2" refType="h" fact="0.4272"/>
              <dgm:constr type="w" for="ch" forName="Accent2" refType="w" fact="0.4761"/>
              <dgm:constr type="h" for="ch" forName="Accent2" refType="h" fact="0.5728"/>
            </dgm:constrLst>
          </dgm:if>
          <dgm:if name="Name6" axis="ch" ptType="node" func="cnt" op="equ" val="3">
            <dgm:alg type="composite">
              <dgm:param type="ar" val="0.9039"/>
            </dgm:alg>
            <dgm:shape xmlns:r="http://schemas.openxmlformats.org/officeDocument/2006/relationships" r:blip="">
              <dgm:adjLst/>
            </dgm:shape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l" for="ch" forName="Accent1" refType="w" fact="0.1479"/>
              <dgm:constr type="t" for="ch" forName="Accent1" refType="h" fact="0"/>
              <dgm:constr type="w" for="ch" forName="Accent1" refType="w" fact="0.5325"/>
              <dgm:constr type="h" for="ch" forName="Accent1" refType="h" fact="0.4814"/>
              <dgm:constr type="l" for="ch" forName="Accent2" refType="w" fact="0"/>
              <dgm:constr type="t" for="ch" forName="Accent2" refType="h" fact="0.2766"/>
              <dgm:constr type="w" for="ch" forName="Accent2" refType="w" fact="0.5325"/>
              <dgm:constr type="h" for="ch" forName="Accent2" refType="h" fact="0.4814"/>
              <dgm:constr type="l" for="ch" forName="Parent1" refType="w" fact="0.2656"/>
              <dgm:constr type="t" for="ch" forName="Parent1" refType="h" fact="0.1738"/>
              <dgm:constr type="w" for="ch" forName="Parent1" refType="w" fact="0.2959"/>
              <dgm:constr type="h" for="ch" forName="Parent1" refType="h" fact="0.1337"/>
              <dgm:constr type="l" for="ch" forName="Accent3" refType="w" fact="0.1858"/>
              <dgm:constr type="t" for="ch" forName="Accent3" refType="h" fact="0.5863"/>
              <dgm:constr type="w" for="ch" forName="Accent3" refType="w" fact="0.4575"/>
              <dgm:constr type="h" for="ch" forName="Accent3" refType="h" fact="0.4137"/>
              <dgm:constr type="l" for="ch" forName="Parent2" refType="w" fact="0.1183"/>
              <dgm:constr type="t" for="ch" forName="Parent2" refType="h" fact="0.452"/>
              <dgm:constr type="w" for="ch" forName="Parent2" refType="w" fact="0.2959"/>
              <dgm:constr type="h" for="ch" forName="Parent2" refType="h" fact="0.1337"/>
              <dgm:constr type="l" for="ch" forName="Parent3" refType="w" fact="0.2663"/>
              <dgm:constr type="t" for="ch" forName="Parent3" refType="h" fact="0.7306"/>
              <dgm:constr type="w" for="ch" forName="Parent3" refType="w" fact="0.2959"/>
              <dgm:constr type="h" for="ch" forName="Parent3" refType="h" fact="0.1337"/>
              <dgm:constr type="l" for="ch" forName="Child2" refType="w" fact="0.5325"/>
              <dgm:constr type="t" for="ch" forName="Child2" refType="h" fact="0.4217"/>
              <dgm:constr type="w" for="ch" forName="Child2" refType="w" fact="0.3195"/>
              <dgm:constr type="h" for="ch" forName="Child2" refType="h" fact="0.1926"/>
              <dgm:constr type="l" for="ch" forName="Child1" refType="w" fact="0.6805"/>
              <dgm:constr type="t" for="ch" forName="Child1" refType="h" fact="0.1435"/>
              <dgm:constr type="w" for="ch" forName="Child1" refType="w" fact="0.3195"/>
              <dgm:constr type="h" for="ch" forName="Child1" refType="h" fact="0.1926"/>
              <dgm:constr type="l" for="ch" forName="Child3" refType="w" fact="0.6805"/>
              <dgm:constr type="t" for="ch" forName="Child3" refType="h" fact="0.6998"/>
              <dgm:constr type="w" for="ch" forName="Child3" refType="w" fact="0.3195"/>
              <dgm:constr type="h" for="ch" forName="Child3" refType="h" fact="0.1926"/>
            </dgm:constrLst>
          </dgm:if>
          <dgm:if name="Name7" axis="ch" ptType="node" func="cnt" op="equ" val="4">
            <dgm:alg type="composite">
              <dgm:param type="ar" val="0.707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3771"/>
              <dgm:constr type="l" for="ch" forName="Accent2" refType="w" fact="0"/>
              <dgm:constr type="t" for="ch" forName="Accent2" refType="h" fact="0.2167"/>
              <dgm:constr type="w" for="ch" forName="Accent2" refType="w" fact="0.5331"/>
              <dgm:constr type="h" for="ch" forName="Accent2" refType="h" fact="0.3771"/>
              <dgm:constr type="l" for="ch" forName="Accent3" refType="w" fact="0.1481"/>
              <dgm:constr type="t" for="ch" forName="Accent3" refType="h" fact="0.4342"/>
              <dgm:constr type="w" for="ch" forName="Accent3" refType="w" fact="0.5331"/>
              <dgm:constr type="h" for="ch" forName="Accent3" refType="h" fact="0.3771"/>
              <dgm:constr type="l" for="ch" forName="Parent1" refType="w" fact="0.2658"/>
              <dgm:constr type="t" for="ch" forName="Parent1" refType="h" fact="0.1365"/>
              <dgm:constr type="w" for="ch" forName="Parent1" refType="w" fact="0.2975"/>
              <dgm:constr type="h" for="ch" forName="Parent1" refType="h" fact="0.1052"/>
              <dgm:constr type="l" for="ch" forName="Parent2" refType="w" fact="0.1171"/>
              <dgm:constr type="t" for="ch" forName="Parent2" refType="h" fact="0.3536"/>
              <dgm:constr type="w" for="ch" forName="Parent2" refType="w" fact="0.2975"/>
              <dgm:constr type="h" for="ch" forName="Parent2" refType="h" fact="0.1052"/>
              <dgm:constr type="l" for="ch" forName="Parent3" refType="w" fact="0.2658"/>
              <dgm:constr type="t" for="ch" forName="Parent3" refType="h" fact="0.5707"/>
              <dgm:constr type="w" for="ch" forName="Parent3" refType="w" fact="0.2975"/>
              <dgm:constr type="h" for="ch" forName="Parent3" refType="h" fact="0.1052"/>
              <dgm:constr type="l" for="ch" forName="Parent4" refType="w" fact="0.1171"/>
              <dgm:constr type="t" for="ch" forName="Parent4" refType="h" fact="0.7878"/>
              <dgm:constr type="w" for="ch" forName="Parent4" refType="w" fact="0.2975"/>
              <dgm:constr type="h" for="ch" forName="Parent4" refType="h" fact="0.1052"/>
              <dgm:constr type="l" for="ch" forName="Child1" refType="w" fact="0.6804"/>
              <dgm:constr type="t" for="ch" forName="Child1" refType="h" fact="0.1119"/>
              <dgm:constr type="w" for="ch" forName="Child1" refType="w" fact="0.3196"/>
              <dgm:constr type="h" for="ch" forName="Child1" refType="h" fact="0.15"/>
              <dgm:constr type="l" for="ch" forName="Child2" refType="w" fact="0.5348"/>
              <dgm:constr type="t" for="ch" forName="Child2" refType="h" fact="0.3312"/>
              <dgm:constr type="w" for="ch" forName="Child2" refType="w" fact="0.3196"/>
              <dgm:constr type="h" for="ch" forName="Child2" refType="h" fact="0.15"/>
              <dgm:constr type="l" for="ch" forName="Child3" refType="w" fact="0.6804"/>
              <dgm:constr type="t" for="ch" forName="Child3" refType="h" fact="0.5461"/>
              <dgm:constr type="w" for="ch" forName="Child3" refType="w" fact="0.3196"/>
              <dgm:constr type="h" for="ch" forName="Child3" refType="h" fact="0.15"/>
              <dgm:constr type="l" for="ch" forName="Child4" refType="w" fact="0.5348"/>
              <dgm:constr type="t" for="ch" forName="Child4" refType="h" fact="0.7632"/>
              <dgm:constr type="w" for="ch" forName="Child4" refType="w" fact="0.3196"/>
              <dgm:constr type="h" for="ch" forName="Child4" refType="h" fact="0.15"/>
              <dgm:constr type="l" for="ch" forName="Accent4" refType="w" fact="0.038"/>
              <dgm:constr type="t" for="ch" forName="Accent4" refType="h" fact="0.6759"/>
              <dgm:constr type="w" for="ch" forName="Accent4" refType="w" fact="0.458"/>
              <dgm:constr type="h" for="ch" forName="Accent4" refType="h" fact="0.3241"/>
            </dgm:constrLst>
          </dgm:if>
          <dgm:if name="Name8" axis="ch" ptType="node" func="cnt" op="equ" val="5">
            <dgm:alg type="composite">
              <dgm:param type="ar" val="0.581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3098"/>
              <dgm:constr type="l" for="ch" forName="Accent2" refType="w" fact="0"/>
              <dgm:constr type="t" for="ch" forName="Accent2" refType="h" fact="0.178"/>
              <dgm:constr type="w" for="ch" forName="Accent2" refType="w" fact="0.5331"/>
              <dgm:constr type="h" for="ch" forName="Accent2" refType="h" fact="0.3098"/>
              <dgm:constr type="l" for="ch" forName="Accent3" refType="w" fact="0.1481"/>
              <dgm:constr type="t" for="ch" forName="Accent3" refType="h" fact="0.3568"/>
              <dgm:constr type="w" for="ch" forName="Accent3" refType="w" fact="0.5331"/>
              <dgm:constr type="h" for="ch" forName="Accent3" refType="h" fact="0.3098"/>
              <dgm:constr type="l" for="ch" forName="Accent4" refType="w" fact="0"/>
              <dgm:constr type="t" for="ch" forName="Accent4" refType="h" fact="0.5351"/>
              <dgm:constr type="w" for="ch" forName="Accent4" refType="w" fact="0.5331"/>
              <dgm:constr type="h" for="ch" forName="Accent4" refType="h" fact="0.3098"/>
              <dgm:constr type="l" for="ch" forName="Accent5" refType="w" fact="0.186"/>
              <dgm:constr type="t" for="ch" forName="Accent5" refType="h" fact="0.7337"/>
              <dgm:constr type="w" for="ch" forName="Accent5" refType="w" fact="0.458"/>
              <dgm:constr type="h" for="ch" forName="Accent5" refType="h" fact="0.2663"/>
              <dgm:constr type="l" for="ch" forName="Parent1" refType="w" fact="0.2658"/>
              <dgm:constr type="t" for="ch" forName="Parent1" refType="h" fact="0.1122"/>
              <dgm:constr type="w" for="ch" forName="Parent1" refType="w" fact="0.2975"/>
              <dgm:constr type="h" for="ch" forName="Parent1" refType="h" fact="0.0864"/>
              <dgm:constr type="l" for="ch" forName="Parent2" refType="w" fact="0.1171"/>
              <dgm:constr type="t" for="ch" forName="Parent2" refType="h" fact="0.2906"/>
              <dgm:constr type="w" for="ch" forName="Parent2" refType="w" fact="0.2975"/>
              <dgm:constr type="h" for="ch" forName="Parent2" refType="h" fact="0.0864"/>
              <dgm:constr type="l" for="ch" forName="Parent3" refType="w" fact="0.2658"/>
              <dgm:constr type="t" for="ch" forName="Parent3" refType="h" fact="0.4689"/>
              <dgm:constr type="w" for="ch" forName="Parent3" refType="w" fact="0.2975"/>
              <dgm:constr type="h" for="ch" forName="Parent3" refType="h" fact="0.0864"/>
              <dgm:constr type="l" for="ch" forName="Parent4" refType="w" fact="0.1171"/>
              <dgm:constr type="t" for="ch" forName="Parent4" refType="h" fact="0.6473"/>
              <dgm:constr type="w" for="ch" forName="Parent4" refType="w" fact="0.2975"/>
              <dgm:constr type="h" for="ch" forName="Parent4" refType="h" fact="0.0864"/>
              <dgm:constr type="l" for="ch" forName="Parent5" refType="w" fact="0.2658"/>
              <dgm:constr type="t" for="ch" forName="Parent5" refType="h" fact="0.8257"/>
              <dgm:constr type="w" for="ch" forName="Parent5" refType="w" fact="0.2975"/>
              <dgm:constr type="h" for="ch" forName="Parent5" refType="h" fact="0.0864"/>
              <dgm:constr type="l" for="ch" forName="Child1" refType="w" fact="0.6804"/>
              <dgm:constr type="t" for="ch" forName="Child1" refType="h" fact="0.0919"/>
              <dgm:constr type="w" for="ch" forName="Child1" refType="w" fact="0.3196"/>
              <dgm:constr type="h" for="ch" forName="Child1" refType="h" fact="0.1232"/>
              <dgm:constr type="l" for="ch" forName="Child2" refType="w" fact="0.5348"/>
              <dgm:constr type="t" for="ch" forName="Child2" refType="h" fact="0.2722"/>
              <dgm:constr type="w" for="ch" forName="Child2" refType="w" fact="0.3196"/>
              <dgm:constr type="h" for="ch" forName="Child2" refType="h" fact="0.1232"/>
              <dgm:constr type="l" for="ch" forName="Child3" refType="w" fact="0.6804"/>
              <dgm:constr type="t" for="ch" forName="Child3" refType="h" fact="0.4487"/>
              <dgm:constr type="w" for="ch" forName="Child3" refType="w" fact="0.3196"/>
              <dgm:constr type="h" for="ch" forName="Child3" refType="h" fact="0.1232"/>
              <dgm:constr type="l" for="ch" forName="Child4" refType="w" fact="0.5348"/>
              <dgm:constr type="t" for="ch" forName="Child4" refType="h" fact="0.6271"/>
              <dgm:constr type="w" for="ch" forName="Child4" refType="w" fact="0.3196"/>
              <dgm:constr type="h" for="ch" forName="Child4" refType="h" fact="0.1232"/>
              <dgm:constr type="l" for="ch" forName="Child5" refType="w" fact="0.6804"/>
              <dgm:constr type="t" for="ch" forName="Child5" refType="h" fact="0.8073"/>
              <dgm:constr type="w" for="ch" forName="Child5" refType="w" fact="0.3196"/>
              <dgm:constr type="h" for="ch" forName="Child5" refType="h" fact="0.1232"/>
            </dgm:constrLst>
          </dgm:if>
          <dgm:if name="Name9" axis="ch" ptType="node" func="cnt" op="equ" val="6">
            <dgm:alg type="composite">
              <dgm:param type="ar" val="0.493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2629"/>
              <dgm:constr type="l" for="ch" forName="Accent2" refType="w" fact="0"/>
              <dgm:constr type="t" for="ch" forName="Accent2" refType="h" fact="0.1511"/>
              <dgm:constr type="w" for="ch" forName="Accent2" refType="w" fact="0.5331"/>
              <dgm:constr type="h" for="ch" forName="Accent2" refType="h" fact="0.2629"/>
              <dgm:constr type="l" for="ch" forName="Accent3" refType="w" fact="0.1481"/>
              <dgm:constr type="t" for="ch" forName="Accent3" refType="h" fact="0.3027"/>
              <dgm:constr type="w" for="ch" forName="Accent3" refType="w" fact="0.5331"/>
              <dgm:constr type="h" for="ch" forName="Accent3" refType="h" fact="0.2629"/>
              <dgm:constr type="l" for="ch" forName="Accent4" refType="w" fact="0"/>
              <dgm:constr type="t" for="ch" forName="Accent4" refType="h" fact="0.4541"/>
              <dgm:constr type="w" for="ch" forName="Accent4" refType="w" fact="0.5331"/>
              <dgm:constr type="h" for="ch" forName="Accent4" refType="h" fact="0.2629"/>
              <dgm:constr type="l" for="ch" forName="Parent1" refType="w" fact="0.2658"/>
              <dgm:constr type="t" for="ch" forName="Parent1" refType="h" fact="0.0952"/>
              <dgm:constr type="w" for="ch" forName="Parent1" refType="w" fact="0.2975"/>
              <dgm:constr type="h" for="ch" forName="Parent1" refType="h" fact="0.0733"/>
              <dgm:constr type="l" for="ch" forName="Parent2" refType="w" fact="0.1171"/>
              <dgm:constr type="t" for="ch" forName="Parent2" refType="h" fact="0.2466"/>
              <dgm:constr type="w" for="ch" forName="Parent2" refType="w" fact="0.2975"/>
              <dgm:constr type="h" for="ch" forName="Parent2" refType="h" fact="0.0733"/>
              <dgm:constr type="l" for="ch" forName="Parent3" refType="w" fact="0.2658"/>
              <dgm:constr type="t" for="ch" forName="Parent3" refType="h" fact="0.3979"/>
              <dgm:constr type="w" for="ch" forName="Parent3" refType="w" fact="0.2975"/>
              <dgm:constr type="h" for="ch" forName="Parent3" refType="h" fact="0.0733"/>
              <dgm:constr type="l" for="ch" forName="Parent4" refType="w" fact="0.1171"/>
              <dgm:constr type="t" for="ch" forName="Parent4" refType="h" fact="0.5493"/>
              <dgm:constr type="w" for="ch" forName="Parent4" refType="w" fact="0.2975"/>
              <dgm:constr type="h" for="ch" forName="Parent4" refType="h" fact="0.0733"/>
              <dgm:constr type="l" for="ch" forName="Child1" refType="w" fact="0.6804"/>
              <dgm:constr type="t" for="ch" forName="Child1" refType="h" fact="0.078"/>
              <dgm:constr type="w" for="ch" forName="Child1" refType="w" fact="0.3196"/>
              <dgm:constr type="h" for="ch" forName="Child1" refType="h" fact="0.1046"/>
              <dgm:constr type="l" for="ch" forName="Child2" refType="w" fact="0.5348"/>
              <dgm:constr type="t" for="ch" forName="Child2" refType="h" fact="0.231"/>
              <dgm:constr type="w" for="ch" forName="Child2" refType="w" fact="0.3196"/>
              <dgm:constr type="h" for="ch" forName="Child2" refType="h" fact="0.1046"/>
              <dgm:constr type="l" for="ch" forName="Child3" refType="w" fact="0.6804"/>
              <dgm:constr type="t" for="ch" forName="Child3" refType="h" fact="0.3808"/>
              <dgm:constr type="w" for="ch" forName="Child3" refType="w" fact="0.3196"/>
              <dgm:constr type="h" for="ch" forName="Child3" refType="h" fact="0.1046"/>
              <dgm:constr type="l" for="ch" forName="Child4" refType="w" fact="0.5348"/>
              <dgm:constr type="t" for="ch" forName="Child4" refType="h" fact="0.5322"/>
              <dgm:constr type="w" for="ch" forName="Child4" refType="w" fact="0.3196"/>
              <dgm:constr type="h" for="ch" forName="Child4" refType="h" fact="0.1046"/>
              <dgm:constr type="l" for="ch" forName="Accent5" refType="w" fact="0.1481"/>
              <dgm:constr type="t" for="ch" forName="Accent5" refType="h" fact="0.6053"/>
              <dgm:constr type="w" for="ch" forName="Accent5" refType="w" fact="0.5331"/>
              <dgm:constr type="h" for="ch" forName="Accent5" refType="h" fact="0.2629"/>
              <dgm:constr type="l" for="ch" forName="Accent6" refType="w" fact="0.038"/>
              <dgm:constr type="t" for="ch" forName="Accent6" refType="h" fact="0.774"/>
              <dgm:constr type="w" for="ch" forName="Accent6" refType="w" fact="0.458"/>
              <dgm:constr type="h" for="ch" forName="Accent6" refType="h" fact="0.226"/>
              <dgm:constr type="l" for="ch" forName="Parent5" refType="w" fact="0.2658"/>
              <dgm:constr type="t" for="ch" forName="Parent5" refType="h" fact="0.7005"/>
              <dgm:constr type="w" for="ch" forName="Parent5" refType="w" fact="0.2975"/>
              <dgm:constr type="h" for="ch" forName="Parent5" refType="h" fact="0.0733"/>
              <dgm:constr type="l" for="ch" forName="Parent6" refType="w" fact="0.1171"/>
              <dgm:constr type="t" for="ch" forName="Parent6" refType="h" fact="0.8519"/>
              <dgm:constr type="w" for="ch" forName="Parent6" refType="w" fact="0.2975"/>
              <dgm:constr type="h" for="ch" forName="Parent6" refType="h" fact="0.0733"/>
              <dgm:constr type="l" for="ch" forName="Child5" refType="w" fact="0.6804"/>
              <dgm:constr type="t" for="ch" forName="Child5" refType="h" fact="0.6833"/>
              <dgm:constr type="w" for="ch" forName="Child5" refType="w" fact="0.3196"/>
              <dgm:constr type="h" for="ch" forName="Child5" refType="h" fact="0.1046"/>
              <dgm:constr type="l" for="ch" forName="Child6" refType="w" fact="0.5348"/>
              <dgm:constr type="t" for="ch" forName="Child6" refType="h" fact="0.8347"/>
              <dgm:constr type="w" for="ch" forName="Child6" refType="w" fact="0.3196"/>
              <dgm:constr type="h" for="ch" forName="Child6" refType="h" fact="0.1046"/>
            </dgm:constrLst>
          </dgm:if>
          <dgm:else name="Name10">
            <dgm:alg type="composite">
              <dgm:param type="ar" val="0.4284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2284"/>
              <dgm:constr type="l" for="ch" forName="Accent2" refType="w" fact="0"/>
              <dgm:constr type="t" for="ch" forName="Accent2" refType="h" fact="0.1312"/>
              <dgm:constr type="w" for="ch" forName="Accent2" refType="w" fact="0.5331"/>
              <dgm:constr type="h" for="ch" forName="Accent2" refType="h" fact="0.2284"/>
              <dgm:constr type="l" for="ch" forName="Accent3" refType="w" fact="0.1481"/>
              <dgm:constr type="t" for="ch" forName="Accent3" refType="h" fact="0.263"/>
              <dgm:constr type="w" for="ch" forName="Accent3" refType="w" fact="0.5331"/>
              <dgm:constr type="h" for="ch" forName="Accent3" refType="h" fact="0.2284"/>
              <dgm:constr type="l" for="ch" forName="Accent4" refType="w" fact="0"/>
              <dgm:constr type="t" for="ch" forName="Accent4" refType="h" fact="0.3945"/>
              <dgm:constr type="w" for="ch" forName="Accent4" refType="w" fact="0.5331"/>
              <dgm:constr type="h" for="ch" forName="Accent4" refType="h" fact="0.2284"/>
              <dgm:constr type="l" for="ch" forName="Parent1" refType="w" fact="0.2658"/>
              <dgm:constr type="t" for="ch" forName="Parent1" refType="h" fact="0.0827"/>
              <dgm:constr type="w" for="ch" forName="Parent1" refType="w" fact="0.2975"/>
              <dgm:constr type="h" for="ch" forName="Parent1" refType="h" fact="0.0637"/>
              <dgm:constr type="l" for="ch" forName="Parent2" refType="w" fact="0.1171"/>
              <dgm:constr type="t" for="ch" forName="Parent2" refType="h" fact="0.2142"/>
              <dgm:constr type="w" for="ch" forName="Parent2" refType="w" fact="0.2975"/>
              <dgm:constr type="h" for="ch" forName="Parent2" refType="h" fact="0.0637"/>
              <dgm:constr type="l" for="ch" forName="Parent3" refType="w" fact="0.2658"/>
              <dgm:constr type="t" for="ch" forName="Parent3" refType="h" fact="0.3457"/>
              <dgm:constr type="w" for="ch" forName="Parent3" refType="w" fact="0.2975"/>
              <dgm:constr type="h" for="ch" forName="Parent3" refType="h" fact="0.0637"/>
              <dgm:constr type="l" for="ch" forName="Parent4" refType="w" fact="0.1171"/>
              <dgm:constr type="t" for="ch" forName="Parent4" refType="h" fact="0.4772"/>
              <dgm:constr type="w" for="ch" forName="Parent4" refType="w" fact="0.2975"/>
              <dgm:constr type="h" for="ch" forName="Parent4" refType="h" fact="0.0637"/>
              <dgm:constr type="l" for="ch" forName="Child1" refType="w" fact="0.6804"/>
              <dgm:constr type="t" for="ch" forName="Child1" refType="h" fact="0.0678"/>
              <dgm:constr type="w" for="ch" forName="Child1" refType="w" fact="0.3196"/>
              <dgm:constr type="h" for="ch" forName="Child1" refType="h" fact="0.0908"/>
              <dgm:constr type="l" for="ch" forName="Child2" refType="w" fact="0.5348"/>
              <dgm:constr type="t" for="ch" forName="Child2" refType="h" fact="0.2006"/>
              <dgm:constr type="w" for="ch" forName="Child2" refType="w" fact="0.3196"/>
              <dgm:constr type="h" for="ch" forName="Child2" refType="h" fact="0.0908"/>
              <dgm:constr type="l" for="ch" forName="Child3" refType="w" fact="0.6804"/>
              <dgm:constr type="t" for="ch" forName="Child3" refType="h" fact="0.3308"/>
              <dgm:constr type="w" for="ch" forName="Child3" refType="w" fact="0.3196"/>
              <dgm:constr type="h" for="ch" forName="Child3" refType="h" fact="0.0908"/>
              <dgm:constr type="l" for="ch" forName="Child4" refType="w" fact="0.5348"/>
              <dgm:constr type="t" for="ch" forName="Child4" refType="h" fact="0.4623"/>
              <dgm:constr type="w" for="ch" forName="Child4" refType="w" fact="0.3196"/>
              <dgm:constr type="h" for="ch" forName="Child4" refType="h" fact="0.0908"/>
              <dgm:constr type="l" for="ch" forName="Accent5" refType="w" fact="0.1481"/>
              <dgm:constr type="t" for="ch" forName="Accent5" refType="h" fact="0.5258"/>
              <dgm:constr type="w" for="ch" forName="Accent5" refType="w" fact="0.5331"/>
              <dgm:constr type="h" for="ch" forName="Accent5" refType="h" fact="0.2284"/>
              <dgm:constr type="l" for="ch" forName="Accent6" refType="w" fact="0"/>
              <dgm:constr type="t" for="ch" forName="Accent6" refType="h" fact="0.6573"/>
              <dgm:constr type="w" for="ch" forName="Accent6" refType="w" fact="0.5331"/>
              <dgm:constr type="h" for="ch" forName="Accent6" refType="h" fact="0.2284"/>
              <dgm:constr type="l" for="ch" forName="Accent7" refType="w" fact="0.186"/>
              <dgm:constr type="t" for="ch" forName="Accent7" refType="h" fact="0.8037"/>
              <dgm:constr type="w" for="ch" forName="Accent7" refType="w" fact="0.458"/>
              <dgm:constr type="h" for="ch" forName="Accent7" refType="h" fact="0.1963"/>
              <dgm:constr type="l" for="ch" forName="Parent5" refType="w" fact="0.2658"/>
              <dgm:constr type="t" for="ch" forName="Parent5" refType="h" fact="0.6085"/>
              <dgm:constr type="w" for="ch" forName="Parent5" refType="w" fact="0.2975"/>
              <dgm:constr type="h" for="ch" forName="Parent5" refType="h" fact="0.0637"/>
              <dgm:constr type="l" for="ch" forName="Parent6" refType="w" fact="0.1171"/>
              <dgm:constr type="t" for="ch" forName="Parent6" refType="h" fact="0.74"/>
              <dgm:constr type="w" for="ch" forName="Parent6" refType="w" fact="0.2975"/>
              <dgm:constr type="h" for="ch" forName="Parent6" refType="h" fact="0.0637"/>
              <dgm:constr type="l" for="ch" forName="Parent7" refType="w" fact="0.2658"/>
              <dgm:constr type="t" for="ch" forName="Parent7" refType="h" fact="0.8715"/>
              <dgm:constr type="w" for="ch" forName="Parent7" refType="w" fact="0.2975"/>
              <dgm:constr type="h" for="ch" forName="Parent7" refType="h" fact="0.0637"/>
              <dgm:constr type="l" for="ch" forName="Child5" refType="w" fact="0.6804"/>
              <dgm:constr type="t" for="ch" forName="Child5" refType="h" fact="0.5936"/>
              <dgm:constr type="w" for="ch" forName="Child5" refType="w" fact="0.3196"/>
              <dgm:constr type="h" for="ch" forName="Child5" refType="h" fact="0.0908"/>
              <dgm:constr type="l" for="ch" forName="Child6" refType="w" fact="0.5348"/>
              <dgm:constr type="t" for="ch" forName="Child6" refType="h" fact="0.7251"/>
              <dgm:constr type="w" for="ch" forName="Child6" refType="w" fact="0.3196"/>
              <dgm:constr type="h" for="ch" forName="Child6" refType="h" fact="0.0908"/>
              <dgm:constr type="l" for="ch" forName="Child7" refType="w" fact="0.6804"/>
              <dgm:constr type="t" for="ch" forName="Child7" refType="h" fact="0.8579"/>
              <dgm:constr type="w" for="ch" forName="Child7" refType="w" fact="0.3196"/>
              <dgm:constr type="h" for="ch" forName="Child7" refType="h" fact="0.0908"/>
            </dgm:constrLst>
          </dgm:else>
        </dgm:choose>
      </dgm:if>
      <dgm:else name="Name11">
        <dgm:choose name="Name12">
          <dgm:if name="Name13" axis="ch" ptType="node" func="cnt" op="equ" val="1">
            <dgm:alg type="composite">
              <dgm:param type="ar" val="1.599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l" for="ch" forName="Child1" refType="w" fact="0.625"/>
              <dgm:constr type="t" for="ch" forName="Child1" refType="h" fact="0.2981"/>
              <dgm:constr type="w" for="ch" forName="Child1" refType="w" fact="0.375"/>
              <dgm:constr type="h" for="ch" forName="Child1" refType="h" fact="0.4001"/>
              <dgm:constr type="l" for="ch" forName="Accent1" refType="w" fact="0"/>
              <dgm:constr type="t" for="ch" forName="Accent1" refType="h" fact="0"/>
              <dgm:constr type="w" for="ch" forName="Accent1" refType="w" fact="0.6249"/>
              <dgm:constr type="h" for="ch" forName="Accent1" refType="h"/>
              <dgm:constr type="l" for="ch" forName="Parent1" refType="w" fact="0.138"/>
              <dgm:constr type="t" for="ch" forName="Parent1" refType="h" fact="0.362"/>
              <dgm:constr type="w" for="ch" forName="Parent1" refType="w" fact="0.3487"/>
              <dgm:constr type="h" for="ch" forName="Parent1" refType="h" fact="0.2789"/>
            </dgm:constrLst>
          </dgm:if>
          <dgm:if name="Name14" axis="ch" ptType="node" func="cnt" op="equ" val="2">
            <dgm:alg type="composite">
              <dgm:param type="ar" val="1.2026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Parent2" refType="primFontSz" refFor="des" refForName="Parent1" op="equ"/>
              <dgm:constr type="primFontSz" for="des" forName="Child2" refType="primFontSz" refFor="des" refForName="Child1" op="equ"/>
              <dgm:constr type="l" for="ch" forName="Accent1" refType="w" fact="-0.0407"/>
              <dgm:constr type="t" for="ch" forName="Accent1" refType="h" fact="0"/>
              <dgm:constr type="w" for="ch" forName="Accent1" refType="w" fact="0.5542"/>
              <dgm:constr type="h" for="ch" forName="Accent1" refType="h" fact="0.6665"/>
              <dgm:constr type="l" for="ch" forName="Accent2" refType="w" fact="0.1533"/>
              <dgm:constr type="t" for="ch" forName="Accent2" refType="h" fact="0.4272"/>
              <dgm:constr type="w" for="ch" forName="Accent2" refType="w" fact="0.4761"/>
              <dgm:constr type="h" for="ch" forName="Accent2" refType="h" fact="0.5728"/>
              <dgm:constr type="l" for="ch" forName="Parent1" refType="w" fact="0.0822"/>
              <dgm:constr type="t" for="ch" forName="Parent1" refType="h" fact="0.2413"/>
              <dgm:constr type="w" for="ch" forName="Parent1" refType="w" fact="0.3092"/>
              <dgm:constr type="h" for="ch" forName="Parent1" refType="h" fact="0.1859"/>
              <dgm:constr type="l" for="ch" forName="Parent2" refType="w" fact="0.2368"/>
              <dgm:constr type="t" for="ch" forName="Parent2" refType="h" fact="0.625"/>
              <dgm:constr type="w" for="ch" forName="Parent2" refType="w" fact="0.3092"/>
              <dgm:constr type="h" for="ch" forName="Parent2" refType="h" fact="0.1859"/>
              <dgm:constr type="l" for="ch" forName="Child1" refType="w" fact="0.5164"/>
              <dgm:constr type="t" for="ch" forName="Child1" refType="h" fact="0.1978"/>
              <dgm:constr type="w" for="ch" forName="Child1" refType="w" fact="0.3322"/>
              <dgm:constr type="h" for="ch" forName="Child1" refType="h" fact="0.265"/>
              <dgm:constr type="l" for="ch" forName="Child2" refType="w" fact="0.6678"/>
              <dgm:constr type="t" for="ch" forName="Child2" refType="h" fact="0.5855"/>
              <dgm:constr type="w" for="ch" forName="Child2" refType="w" fact="0.3322"/>
              <dgm:constr type="h" for="ch" forName="Child2" refType="h" fact="0.265"/>
            </dgm:constrLst>
          </dgm:if>
          <dgm:if name="Name15" axis="ch" ptType="node" func="cnt" op="equ" val="3">
            <dgm:alg type="composite">
              <dgm:param type="ar" val="0.9039"/>
            </dgm:alg>
            <dgm:shape xmlns:r="http://schemas.openxmlformats.org/officeDocument/2006/relationships" r:blip="">
              <dgm:adjLst/>
            </dgm:shape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25"/>
              <dgm:constr type="h" for="ch" forName="Accent1" refType="h" fact="0.4814"/>
              <dgm:constr type="l" for="ch" forName="Accent2" refType="w" fact="0.1479"/>
              <dgm:constr type="t" for="ch" forName="Accent2" refType="h" fact="0.2766"/>
              <dgm:constr type="w" for="ch" forName="Accent2" refType="w" fact="0.5325"/>
              <dgm:constr type="h" for="ch" forName="Accent2" refType="h" fact="0.4814"/>
              <dgm:constr type="l" for="ch" forName="Accent3" refType="w" fact="0.0378"/>
              <dgm:constr type="t" for="ch" forName="Accent3" refType="h" fact="0.5863"/>
              <dgm:constr type="w" for="ch" forName="Accent3" refType="w" fact="0.4575"/>
              <dgm:constr type="h" for="ch" forName="Accent3" refType="h" fact="0.4137"/>
              <dgm:constr type="l" for="ch" forName="Parent1" refType="w" fact="0.1183"/>
              <dgm:constr type="t" for="ch" forName="Parent1" refType="h" fact="0.1738"/>
              <dgm:constr type="w" for="ch" forName="Parent1" refType="w" fact="0.2959"/>
              <dgm:constr type="h" for="ch" forName="Parent1" refType="h" fact="0.1337"/>
              <dgm:constr type="l" for="ch" forName="Parent2" refType="w" fact="0.2656"/>
              <dgm:constr type="t" for="ch" forName="Parent2" refType="h" fact="0.452"/>
              <dgm:constr type="w" for="ch" forName="Parent2" refType="w" fact="0.2959"/>
              <dgm:constr type="h" for="ch" forName="Parent2" refType="h" fact="0.1337"/>
              <dgm:constr type="l" for="ch" forName="Parent3" refType="w" fact="0.1183"/>
              <dgm:constr type="t" for="ch" forName="Parent3" refType="h" fact="0.7306"/>
              <dgm:constr type="w" for="ch" forName="Parent3" refType="w" fact="0.2959"/>
              <dgm:constr type="h" for="ch" forName="Parent3" refType="h" fact="0.1337"/>
              <dgm:constr type="l" for="ch" forName="Child1" refType="w" fact="0.5325"/>
              <dgm:constr type="t" for="ch" forName="Child1" refType="h" fact="0.1435"/>
              <dgm:constr type="w" for="ch" forName="Child1" refType="w" fact="0.3195"/>
              <dgm:constr type="h" for="ch" forName="Child1" refType="h" fact="0.1926"/>
              <dgm:constr type="l" for="ch" forName="Child2" refType="w" fact="0.6805"/>
              <dgm:constr type="t" for="ch" forName="Child2" refType="h" fact="0.4217"/>
              <dgm:constr type="w" for="ch" forName="Child2" refType="w" fact="0.3195"/>
              <dgm:constr type="h" for="ch" forName="Child2" refType="h" fact="0.1926"/>
              <dgm:constr type="l" for="ch" forName="Child3" refType="w" fact="0.5325"/>
              <dgm:constr type="t" for="ch" forName="Child3" refType="h" fact="0.6998"/>
              <dgm:constr type="w" for="ch" forName="Child3" refType="w" fact="0.3195"/>
              <dgm:constr type="h" for="ch" forName="Child3" refType="h" fact="0.1926"/>
            </dgm:constrLst>
          </dgm:if>
          <dgm:if name="Name16" axis="ch" ptType="node" func="cnt" op="equ" val="4">
            <dgm:alg type="composite">
              <dgm:param type="ar" val="0.707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3771"/>
              <dgm:constr type="l" for="ch" forName="Accent2" refType="w" fact="0.1481"/>
              <dgm:constr type="t" for="ch" forName="Accent2" refType="h" fact="0.2167"/>
              <dgm:constr type="w" for="ch" forName="Accent2" refType="w" fact="0.5331"/>
              <dgm:constr type="h" for="ch" forName="Accent2" refType="h" fact="0.3771"/>
              <dgm:constr type="l" for="ch" forName="Accent3" refType="w" fact="0"/>
              <dgm:constr type="t" for="ch" forName="Accent3" refType="h" fact="0.4342"/>
              <dgm:constr type="w" for="ch" forName="Accent3" refType="w" fact="0.5331"/>
              <dgm:constr type="h" for="ch" forName="Accent3" refType="h" fact="0.3771"/>
              <dgm:constr type="l" for="ch" forName="Accent4" refType="w" fact="0.186"/>
              <dgm:constr type="t" for="ch" forName="Accent4" refType="h" fact="0.6759"/>
              <dgm:constr type="w" for="ch" forName="Accent4" refType="w" fact="0.458"/>
              <dgm:constr type="h" for="ch" forName="Accent4" refType="h" fact="0.3241"/>
              <dgm:constr type="l" for="ch" forName="Parent1" refType="w" fact="0.1171"/>
              <dgm:constr type="t" for="ch" forName="Parent1" refType="h" fact="0.1365"/>
              <dgm:constr type="w" for="ch" forName="Parent1" refType="w" fact="0.2975"/>
              <dgm:constr type="h" for="ch" forName="Parent1" refType="h" fact="0.1052"/>
              <dgm:constr type="l" for="ch" forName="Parent2" refType="w" fact="0.2658"/>
              <dgm:constr type="t" for="ch" forName="Parent2" refType="h" fact="0.3536"/>
              <dgm:constr type="w" for="ch" forName="Parent2" refType="w" fact="0.2975"/>
              <dgm:constr type="h" for="ch" forName="Parent2" refType="h" fact="0.1052"/>
              <dgm:constr type="l" for="ch" forName="Parent3" refType="w" fact="0.1171"/>
              <dgm:constr type="t" for="ch" forName="Parent3" refType="h" fact="0.5707"/>
              <dgm:constr type="w" for="ch" forName="Parent3" refType="w" fact="0.2975"/>
              <dgm:constr type="h" for="ch" forName="Parent3" refType="h" fact="0.1052"/>
              <dgm:constr type="l" for="ch" forName="Parent4" refType="w" fact="0.2658"/>
              <dgm:constr type="t" for="ch" forName="Parent4" refType="h" fact="0.7878"/>
              <dgm:constr type="w" for="ch" forName="Parent4" refType="w" fact="0.2975"/>
              <dgm:constr type="h" for="ch" forName="Parent4" refType="h" fact="0.1052"/>
              <dgm:constr type="l" for="ch" forName="Child1" refType="w" fact="0.5348"/>
              <dgm:constr type="t" for="ch" forName="Child1" refType="h" fact="0.1119"/>
              <dgm:constr type="w" for="ch" forName="Child1" refType="w" fact="0.3196"/>
              <dgm:constr type="h" for="ch" forName="Child1" refType="h" fact="0.15"/>
              <dgm:constr type="l" for="ch" forName="Child2" refType="w" fact="0.6804"/>
              <dgm:constr type="t" for="ch" forName="Child2" refType="h" fact="0.3312"/>
              <dgm:constr type="w" for="ch" forName="Child2" refType="w" fact="0.3196"/>
              <dgm:constr type="h" for="ch" forName="Child2" refType="h" fact="0.15"/>
              <dgm:constr type="l" for="ch" forName="Child3" refType="w" fact="0.5348"/>
              <dgm:constr type="t" for="ch" forName="Child3" refType="h" fact="0.5461"/>
              <dgm:constr type="w" for="ch" forName="Child3" refType="w" fact="0.3196"/>
              <dgm:constr type="h" for="ch" forName="Child3" refType="h" fact="0.15"/>
              <dgm:constr type="l" for="ch" forName="Child4" refType="w" fact="0.6804"/>
              <dgm:constr type="t" for="ch" forName="Child4" refType="h" fact="0.7632"/>
              <dgm:constr type="w" for="ch" forName="Child4" refType="w" fact="0.3196"/>
              <dgm:constr type="h" for="ch" forName="Child4" refType="h" fact="0.15"/>
            </dgm:constrLst>
          </dgm:if>
          <dgm:if name="Name17" axis="ch" ptType="node" func="cnt" op="equ" val="5">
            <dgm:alg type="composite">
              <dgm:param type="ar" val="0.581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3098"/>
              <dgm:constr type="l" for="ch" forName="Accent2" refType="w" fact="0.1481"/>
              <dgm:constr type="t" for="ch" forName="Accent2" refType="h" fact="0.178"/>
              <dgm:constr type="w" for="ch" forName="Accent2" refType="w" fact="0.5331"/>
              <dgm:constr type="h" for="ch" forName="Accent2" refType="h" fact="0.3098"/>
              <dgm:constr type="l" for="ch" forName="Accent3" refType="w" fact="0"/>
              <dgm:constr type="t" for="ch" forName="Accent3" refType="h" fact="0.3568"/>
              <dgm:constr type="w" for="ch" forName="Accent3" refType="w" fact="0.5331"/>
              <dgm:constr type="h" for="ch" forName="Accent3" refType="h" fact="0.3098"/>
              <dgm:constr type="l" for="ch" forName="Accent4" refType="w" fact="0.1481"/>
              <dgm:constr type="t" for="ch" forName="Accent4" refType="h" fact="0.5351"/>
              <dgm:constr type="w" for="ch" forName="Accent4" refType="w" fact="0.5331"/>
              <dgm:constr type="h" for="ch" forName="Accent4" refType="h" fact="0.3098"/>
              <dgm:constr type="l" for="ch" forName="Accent5" refType="w" fact="0.0378"/>
              <dgm:constr type="t" for="ch" forName="Accent5" refType="h" fact="0.7337"/>
              <dgm:constr type="w" for="ch" forName="Accent5" refType="w" fact="0.458"/>
              <dgm:constr type="h" for="ch" forName="Accent5" refType="h" fact="0.2663"/>
              <dgm:constr type="l" for="ch" forName="Parent1" refType="w" fact="0.1171"/>
              <dgm:constr type="t" for="ch" forName="Parent1" refType="h" fact="0.1122"/>
              <dgm:constr type="w" for="ch" forName="Parent1" refType="w" fact="0.2975"/>
              <dgm:constr type="h" for="ch" forName="Parent1" refType="h" fact="0.0864"/>
              <dgm:constr type="l" for="ch" forName="Parent2" refType="w" fact="0.2658"/>
              <dgm:constr type="t" for="ch" forName="Parent2" refType="h" fact="0.2906"/>
              <dgm:constr type="w" for="ch" forName="Parent2" refType="w" fact="0.2975"/>
              <dgm:constr type="h" for="ch" forName="Parent2" refType="h" fact="0.0864"/>
              <dgm:constr type="l" for="ch" forName="Parent3" refType="w" fact="0.1171"/>
              <dgm:constr type="t" for="ch" forName="Parent3" refType="h" fact="0.4689"/>
              <dgm:constr type="w" for="ch" forName="Parent3" refType="w" fact="0.2975"/>
              <dgm:constr type="h" for="ch" forName="Parent3" refType="h" fact="0.0864"/>
              <dgm:constr type="l" for="ch" forName="Parent4" refType="w" fact="0.2658"/>
              <dgm:constr type="t" for="ch" forName="Parent4" refType="h" fact="0.6473"/>
              <dgm:constr type="w" for="ch" forName="Parent4" refType="w" fact="0.2975"/>
              <dgm:constr type="h" for="ch" forName="Parent4" refType="h" fact="0.0864"/>
              <dgm:constr type="l" for="ch" forName="Parent5" refType="w" fact="0.1171"/>
              <dgm:constr type="t" for="ch" forName="Parent5" refType="h" fact="0.8257"/>
              <dgm:constr type="w" for="ch" forName="Parent5" refType="w" fact="0.2975"/>
              <dgm:constr type="h" for="ch" forName="Parent5" refType="h" fact="0.0864"/>
              <dgm:constr type="l" for="ch" forName="Child1" refType="w" fact="0.5348"/>
              <dgm:constr type="t" for="ch" forName="Child1" refType="h" fact="0.0919"/>
              <dgm:constr type="w" for="ch" forName="Child1" refType="w" fact="0.3196"/>
              <dgm:constr type="h" for="ch" forName="Child1" refType="h" fact="0.1232"/>
              <dgm:constr type="l" for="ch" forName="Child2" refType="w" fact="0.6804"/>
              <dgm:constr type="t" for="ch" forName="Child2" refType="h" fact="0.2722"/>
              <dgm:constr type="w" for="ch" forName="Child2" refType="w" fact="0.3196"/>
              <dgm:constr type="h" for="ch" forName="Child2" refType="h" fact="0.1232"/>
              <dgm:constr type="l" for="ch" forName="Child3" refType="w" fact="0.5348"/>
              <dgm:constr type="t" for="ch" forName="Child3" refType="h" fact="0.4487"/>
              <dgm:constr type="w" for="ch" forName="Child3" refType="w" fact="0.3196"/>
              <dgm:constr type="h" for="ch" forName="Child3" refType="h" fact="0.1232"/>
              <dgm:constr type="l" for="ch" forName="Child4" refType="w" fact="0.6804"/>
              <dgm:constr type="t" for="ch" forName="Child4" refType="h" fact="0.6271"/>
              <dgm:constr type="w" for="ch" forName="Child4" refType="w" fact="0.3196"/>
              <dgm:constr type="h" for="ch" forName="Child4" refType="h" fact="0.1232"/>
              <dgm:constr type="l" for="ch" forName="Child5" refType="w" fact="0.5348"/>
              <dgm:constr type="t" for="ch" forName="Child5" refType="h" fact="0.8073"/>
              <dgm:constr type="w" for="ch" forName="Child5" refType="w" fact="0.3196"/>
              <dgm:constr type="h" for="ch" forName="Child5" refType="h" fact="0.1232"/>
            </dgm:constrLst>
          </dgm:if>
          <dgm:if name="Name18" axis="ch" ptType="node" func="cnt" op="equ" val="6">
            <dgm:alg type="composite">
              <dgm:param type="ar" val="0.493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2629"/>
              <dgm:constr type="l" for="ch" forName="Accent2" refType="w" fact="0.1481"/>
              <dgm:constr type="t" for="ch" forName="Accent2" refType="h" fact="0.1511"/>
              <dgm:constr type="w" for="ch" forName="Accent2" refType="w" fact="0.5331"/>
              <dgm:constr type="h" for="ch" forName="Accent2" refType="h" fact="0.2629"/>
              <dgm:constr type="l" for="ch" forName="Accent3" refType="w" fact="0"/>
              <dgm:constr type="t" for="ch" forName="Accent3" refType="h" fact="0.3027"/>
              <dgm:constr type="w" for="ch" forName="Accent3" refType="w" fact="0.5331"/>
              <dgm:constr type="h" for="ch" forName="Accent3" refType="h" fact="0.2629"/>
              <dgm:constr type="l" for="ch" forName="Accent4" refType="w" fact="0.1481"/>
              <dgm:constr type="t" for="ch" forName="Accent4" refType="h" fact="0.4541"/>
              <dgm:constr type="w" for="ch" forName="Accent4" refType="w" fact="0.5331"/>
              <dgm:constr type="h" for="ch" forName="Accent4" refType="h" fact="0.2629"/>
              <dgm:constr type="l" for="ch" forName="Accent5" refType="w" fact="0"/>
              <dgm:constr type="t" for="ch" forName="Accent5" refType="h" fact="0.6053"/>
              <dgm:constr type="w" for="ch" forName="Accent5" refType="w" fact="0.5331"/>
              <dgm:constr type="h" for="ch" forName="Accent5" refType="h" fact="0.2629"/>
              <dgm:constr type="l" for="ch" forName="Accent6" refType="w" fact="0.186"/>
              <dgm:constr type="t" for="ch" forName="Accent6" refType="h" fact="0.774"/>
              <dgm:constr type="w" for="ch" forName="Accent6" refType="w" fact="0.458"/>
              <dgm:constr type="h" for="ch" forName="Accent6" refType="h" fact="0.226"/>
              <dgm:constr type="l" for="ch" forName="Parent1" refType="w" fact="0.1171"/>
              <dgm:constr type="t" for="ch" forName="Parent1" refType="h" fact="0.0952"/>
              <dgm:constr type="w" for="ch" forName="Parent1" refType="w" fact="0.2975"/>
              <dgm:constr type="h" for="ch" forName="Parent1" refType="h" fact="0.0733"/>
              <dgm:constr type="l" for="ch" forName="Parent2" refType="w" fact="0.2658"/>
              <dgm:constr type="t" for="ch" forName="Parent2" refType="h" fact="0.2466"/>
              <dgm:constr type="w" for="ch" forName="Parent2" refType="w" fact="0.2975"/>
              <dgm:constr type="h" for="ch" forName="Parent2" refType="h" fact="0.0733"/>
              <dgm:constr type="l" for="ch" forName="Parent3" refType="w" fact="0.1171"/>
              <dgm:constr type="t" for="ch" forName="Parent3" refType="h" fact="0.3979"/>
              <dgm:constr type="w" for="ch" forName="Parent3" refType="w" fact="0.2975"/>
              <dgm:constr type="h" for="ch" forName="Parent3" refType="h" fact="0.0733"/>
              <dgm:constr type="l" for="ch" forName="Parent4" refType="w" fact="0.2658"/>
              <dgm:constr type="t" for="ch" forName="Parent4" refType="h" fact="0.5493"/>
              <dgm:constr type="w" for="ch" forName="Parent4" refType="w" fact="0.2975"/>
              <dgm:constr type="h" for="ch" forName="Parent4" refType="h" fact="0.0733"/>
              <dgm:constr type="l" for="ch" forName="Parent5" refType="w" fact="0.1171"/>
              <dgm:constr type="t" for="ch" forName="Parent5" refType="h" fact="0.7005"/>
              <dgm:constr type="w" for="ch" forName="Parent5" refType="w" fact="0.2975"/>
              <dgm:constr type="h" for="ch" forName="Parent5" refType="h" fact="0.0733"/>
              <dgm:constr type="l" for="ch" forName="Parent6" refType="w" fact="0.2658"/>
              <dgm:constr type="t" for="ch" forName="Parent6" refType="h" fact="0.8519"/>
              <dgm:constr type="w" for="ch" forName="Parent6" refType="w" fact="0.2975"/>
              <dgm:constr type="h" for="ch" forName="Parent6" refType="h" fact="0.0733"/>
              <dgm:constr type="l" for="ch" forName="Child1" refType="w" fact="0.5348"/>
              <dgm:constr type="t" for="ch" forName="Child1" refType="h" fact="0.078"/>
              <dgm:constr type="w" for="ch" forName="Child1" refType="w" fact="0.3196"/>
              <dgm:constr type="h" for="ch" forName="Child1" refType="h" fact="0.1046"/>
              <dgm:constr type="l" for="ch" forName="Child2" refType="w" fact="0.6804"/>
              <dgm:constr type="t" for="ch" forName="Child2" refType="h" fact="0.231"/>
              <dgm:constr type="w" for="ch" forName="Child2" refType="w" fact="0.3196"/>
              <dgm:constr type="h" for="ch" forName="Child2" refType="h" fact="0.1046"/>
              <dgm:constr type="l" for="ch" forName="Child3" refType="w" fact="0.5348"/>
              <dgm:constr type="t" for="ch" forName="Child3" refType="h" fact="0.3808"/>
              <dgm:constr type="w" for="ch" forName="Child3" refType="w" fact="0.3196"/>
              <dgm:constr type="h" for="ch" forName="Child3" refType="h" fact="0.1046"/>
              <dgm:constr type="l" for="ch" forName="Child4" refType="w" fact="0.6804"/>
              <dgm:constr type="t" for="ch" forName="Child4" refType="h" fact="0.5322"/>
              <dgm:constr type="w" for="ch" forName="Child4" refType="w" fact="0.3196"/>
              <dgm:constr type="h" for="ch" forName="Child4" refType="h" fact="0.1046"/>
              <dgm:constr type="l" for="ch" forName="Child5" refType="w" fact="0.5348"/>
              <dgm:constr type="t" for="ch" forName="Child5" refType="h" fact="0.6833"/>
              <dgm:constr type="w" for="ch" forName="Child5" refType="w" fact="0.3196"/>
              <dgm:constr type="h" for="ch" forName="Child5" refType="h" fact="0.1046"/>
              <dgm:constr type="l" for="ch" forName="Child6" refType="w" fact="0.6804"/>
              <dgm:constr type="t" for="ch" forName="Child6" refType="h" fact="0.8347"/>
              <dgm:constr type="w" for="ch" forName="Child6" refType="w" fact="0.3196"/>
              <dgm:constr type="h" for="ch" forName="Child6" refType="h" fact="0.1046"/>
            </dgm:constrLst>
          </dgm:if>
          <dgm:else name="Name19">
            <dgm:alg type="composite">
              <dgm:param type="ar" val="0.4284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2284"/>
              <dgm:constr type="l" for="ch" forName="Accent2" refType="w" fact="0.1481"/>
              <dgm:constr type="t" for="ch" forName="Accent2" refType="h" fact="0.1312"/>
              <dgm:constr type="w" for="ch" forName="Accent2" refType="w" fact="0.5331"/>
              <dgm:constr type="h" for="ch" forName="Accent2" refType="h" fact="0.2284"/>
              <dgm:constr type="l" for="ch" forName="Accent3" refType="w" fact="0"/>
              <dgm:constr type="t" for="ch" forName="Accent3" refType="h" fact="0.263"/>
              <dgm:constr type="w" for="ch" forName="Accent3" refType="w" fact="0.5331"/>
              <dgm:constr type="h" for="ch" forName="Accent3" refType="h" fact="0.2284"/>
              <dgm:constr type="l" for="ch" forName="Accent4" refType="w" fact="0.1481"/>
              <dgm:constr type="t" for="ch" forName="Accent4" refType="h" fact="0.3945"/>
              <dgm:constr type="w" for="ch" forName="Accent4" refType="w" fact="0.5331"/>
              <dgm:constr type="h" for="ch" forName="Accent4" refType="h" fact="0.2284"/>
              <dgm:constr type="l" for="ch" forName="Accent5" refType="w" fact="0"/>
              <dgm:constr type="t" for="ch" forName="Accent5" refType="h" fact="0.5258"/>
              <dgm:constr type="w" for="ch" forName="Accent5" refType="w" fact="0.5331"/>
              <dgm:constr type="h" for="ch" forName="Accent5" refType="h" fact="0.2284"/>
              <dgm:constr type="l" for="ch" forName="Accent6" refType="w" fact="0.1481"/>
              <dgm:constr type="t" for="ch" forName="Accent6" refType="h" fact="0.6573"/>
              <dgm:constr type="w" for="ch" forName="Accent6" refType="w" fact="0.5331"/>
              <dgm:constr type="h" for="ch" forName="Accent6" refType="h" fact="0.2284"/>
              <dgm:constr type="l" for="ch" forName="Accent7" refType="w" fact="0.0378"/>
              <dgm:constr type="t" for="ch" forName="Accent7" refType="h" fact="0.8037"/>
              <dgm:constr type="w" for="ch" forName="Accent7" refType="w" fact="0.458"/>
              <dgm:constr type="h" for="ch" forName="Accent7" refType="h" fact="0.1963"/>
              <dgm:constr type="l" for="ch" forName="Parent1" refType="w" fact="0.1171"/>
              <dgm:constr type="t" for="ch" forName="Parent1" refType="h" fact="0.0827"/>
              <dgm:constr type="w" for="ch" forName="Parent1" refType="w" fact="0.2975"/>
              <dgm:constr type="h" for="ch" forName="Parent1" refType="h" fact="0.0637"/>
              <dgm:constr type="l" for="ch" forName="Parent2" refType="w" fact="0.2658"/>
              <dgm:constr type="t" for="ch" forName="Parent2" refType="h" fact="0.2142"/>
              <dgm:constr type="w" for="ch" forName="Parent2" refType="w" fact="0.2975"/>
              <dgm:constr type="h" for="ch" forName="Parent2" refType="h" fact="0.0637"/>
              <dgm:constr type="l" for="ch" forName="Parent3" refType="w" fact="0.1171"/>
              <dgm:constr type="t" for="ch" forName="Parent3" refType="h" fact="0.3457"/>
              <dgm:constr type="w" for="ch" forName="Parent3" refType="w" fact="0.2975"/>
              <dgm:constr type="h" for="ch" forName="Parent3" refType="h" fact="0.0637"/>
              <dgm:constr type="l" for="ch" forName="Parent4" refType="w" fact="0.2658"/>
              <dgm:constr type="t" for="ch" forName="Parent4" refType="h" fact="0.4772"/>
              <dgm:constr type="w" for="ch" forName="Parent4" refType="w" fact="0.2975"/>
              <dgm:constr type="h" for="ch" forName="Parent4" refType="h" fact="0.0637"/>
              <dgm:constr type="l" for="ch" forName="Parent5" refType="w" fact="0.1171"/>
              <dgm:constr type="t" for="ch" forName="Parent5" refType="h" fact="0.6085"/>
              <dgm:constr type="w" for="ch" forName="Parent5" refType="w" fact="0.2975"/>
              <dgm:constr type="h" for="ch" forName="Parent5" refType="h" fact="0.0637"/>
              <dgm:constr type="l" for="ch" forName="Parent6" refType="w" fact="0.2658"/>
              <dgm:constr type="t" for="ch" forName="Parent6" refType="h" fact="0.74"/>
              <dgm:constr type="w" for="ch" forName="Parent6" refType="w" fact="0.2975"/>
              <dgm:constr type="h" for="ch" forName="Parent6" refType="h" fact="0.0637"/>
              <dgm:constr type="l" for="ch" forName="Parent7" refType="w" fact="0.1171"/>
              <dgm:constr type="t" for="ch" forName="Parent7" refType="h" fact="0.8715"/>
              <dgm:constr type="w" for="ch" forName="Parent7" refType="w" fact="0.2975"/>
              <dgm:constr type="h" for="ch" forName="Parent7" refType="h" fact="0.0637"/>
              <dgm:constr type="l" for="ch" forName="Child1" refType="w" fact="0.5348"/>
              <dgm:constr type="t" for="ch" forName="Child1" refType="h" fact="0.0678"/>
              <dgm:constr type="w" for="ch" forName="Child1" refType="w" fact="0.3196"/>
              <dgm:constr type="h" for="ch" forName="Child1" refType="h" fact="0.0908"/>
              <dgm:constr type="l" for="ch" forName="Child2" refType="w" fact="0.6804"/>
              <dgm:constr type="t" for="ch" forName="Child2" refType="h" fact="0.2006"/>
              <dgm:constr type="w" for="ch" forName="Child2" refType="w" fact="0.3196"/>
              <dgm:constr type="h" for="ch" forName="Child2" refType="h" fact="0.0908"/>
              <dgm:constr type="l" for="ch" forName="Child3" refType="w" fact="0.5348"/>
              <dgm:constr type="t" for="ch" forName="Child3" refType="h" fact="0.3308"/>
              <dgm:constr type="w" for="ch" forName="Child3" refType="w" fact="0.3196"/>
              <dgm:constr type="h" for="ch" forName="Child3" refType="h" fact="0.0908"/>
              <dgm:constr type="l" for="ch" forName="Child4" refType="w" fact="0.6804"/>
              <dgm:constr type="t" for="ch" forName="Child4" refType="h" fact="0.4623"/>
              <dgm:constr type="w" for="ch" forName="Child4" refType="w" fact="0.3196"/>
              <dgm:constr type="h" for="ch" forName="Child4" refType="h" fact="0.0908"/>
              <dgm:constr type="l" for="ch" forName="Child5" refType="w" fact="0.5348"/>
              <dgm:constr type="t" for="ch" forName="Child5" refType="h" fact="0.5936"/>
              <dgm:constr type="w" for="ch" forName="Child5" refType="w" fact="0.3196"/>
              <dgm:constr type="h" for="ch" forName="Child5" refType="h" fact="0.0908"/>
              <dgm:constr type="l" for="ch" forName="Child6" refType="w" fact="0.6804"/>
              <dgm:constr type="t" for="ch" forName="Child6" refType="h" fact="0.7251"/>
              <dgm:constr type="w" for="ch" forName="Child6" refType="w" fact="0.3196"/>
              <dgm:constr type="h" for="ch" forName="Child6" refType="h" fact="0.0908"/>
              <dgm:constr type="l" for="ch" forName="Child7" refType="w" fact="0.5348"/>
              <dgm:constr type="t" for="ch" forName="Child7" refType="h" fact="0.8579"/>
              <dgm:constr type="w" for="ch" forName="Child7" refType="w" fact="0.3196"/>
              <dgm:constr type="h" for="ch" forName="Child7" refType="h" fact="0.0908"/>
            </dgm:constrLst>
          </dgm:else>
        </dgm:choose>
      </dgm:else>
    </dgm:choose>
    <dgm:forEach name="wrapper" axis="self" ptType="parTrans">
      <dgm:forEach name="accentRepeat" axis="self">
        <dgm:layoutNode name="Accent" styleLbl="node1">
          <dgm:alg type="sp"/>
          <dgm:choose name="Name20">
            <dgm:if name="Name21" func="var" arg="dir" op="equ" val="norm">
              <dgm:choose name="Name22">
                <dgm:if name="Name23" axis="precedSib" ptType="node" func="cnt" op="equ" val="0">
                  <dgm:choose name="Name24">
                    <dgm:if name="Name25" axis="followSib" ptType="node" func="cnt" op="equ" val="0">
                      <dgm:shape xmlns:r="http://schemas.openxmlformats.org/officeDocument/2006/relationships" type="circularArrow" r:blip="">
                        <dgm:adjLst>
                          <dgm:adj idx="1" val="0.1098"/>
                          <dgm:adj idx="2" val="19.0387"/>
                          <dgm:adj idx="3" val="150"/>
                          <dgm:adj idx="4" val="180"/>
                          <dgm:adj idx="5" val="0.125"/>
                        </dgm:adjLst>
                      </dgm:shape>
                    </dgm:if>
                    <dgm:else name="Name26">
                      <dgm:shape xmlns:r="http://schemas.openxmlformats.org/officeDocument/2006/relationships" type="circularArrow" r:blip="">
                        <dgm:adjLst>
                          <dgm:adj idx="1" val="0.1098"/>
                          <dgm:adj idx="2" val="19.0387"/>
                          <dgm:adj idx="3" val="75"/>
                          <dgm:adj idx="4" val="180"/>
                          <dgm:adj idx="5" val="0.125"/>
                        </dgm:adjLst>
                      </dgm:shape>
                    </dgm:else>
                  </dgm:choose>
                </dgm:if>
                <dgm:else name="Name27">
                  <dgm:choose name="Name28">
                    <dgm:if name="Name29" axis="followSib" ptType="node" func="cnt" op="equ" val="0">
                      <dgm:choose name="Name30">
                        <dgm:if name="Name31" axis="precedSib" ptType="node" func="cnt" op="equ" val="1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32" axis="precedSib" ptType="node" func="cnt" op="equ" val="2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33" axis="precedSib" ptType="node" func="cnt" op="equ" val="3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34" axis="precedSib" ptType="node" func="cnt" op="equ" val="4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35" axis="precedSib" ptType="node" func="cnt" op="equ" val="5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36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else name="Name37"/>
                      </dgm:choose>
                    </dgm:if>
                    <dgm:else name="Name38">
                      <dgm:choose name="Name39">
                        <dgm:if name="Name40" axis="precedSib" ptType="node" func="cnt" op="equ" val="0">
                          <dgm:shape xmlns:r="http://schemas.openxmlformats.org/officeDocument/2006/relationships" type="blockArc" r:blip="">
                            <dgm:adjLst>
                              <dgm:adj idx="1" val="-133.1632"/>
                              <dgm:adj idx="2" val="65"/>
                              <dgm:adj idx="3" val="0.13"/>
                            </dgm:adjLst>
                          </dgm:shape>
                        </dgm:if>
                        <dgm:if name="Name41" axis="precedSib" ptType="node" func="cnt" op="equ" val="1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42" axis="precedSib" ptType="node" func="cnt" op="equ" val="2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43" axis="precedSib" ptType="node" func="cnt" op="equ" val="3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44" axis="precedSib" ptType="node" func="cnt" op="equ" val="4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45" axis="precedSib" ptType="node" func="cnt" op="equ" val="5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46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else name="Name47"/>
                      </dgm:choose>
                    </dgm:else>
                  </dgm:choose>
                </dgm:else>
              </dgm:choose>
            </dgm:if>
            <dgm:else name="Name48">
              <dgm:choose name="Name49">
                <dgm:if name="Name50" axis="precedSib" ptType="node" func="cnt" op="equ" val="0">
                  <dgm:choose name="Name51">
                    <dgm:if name="Name52" axis="followSib" ptType="node" func="cnt" op="equ" val="0">
                      <dgm:shape xmlns:r="http://schemas.openxmlformats.org/officeDocument/2006/relationships" type="leftCircularArrow" r:blip="">
                        <dgm:adjLst>
                          <dgm:adj idx="1" val="0.1098"/>
                          <dgm:adj idx="2" val="19.0387"/>
                          <dgm:adj idx="3" val="30"/>
                          <dgm:adj idx="4" val="0"/>
                          <dgm:adj idx="5" val="0.125"/>
                        </dgm:adjLst>
                      </dgm:shape>
                    </dgm:if>
                    <dgm:else name="Name53">
                      <dgm:shape xmlns:r="http://schemas.openxmlformats.org/officeDocument/2006/relationships" type="leftCircularArrow" r:blip="">
                        <dgm:adjLst>
                          <dgm:adj idx="1" val="0.1098"/>
                          <dgm:adj idx="2" val="19.0387"/>
                          <dgm:adj idx="3" val="105"/>
                          <dgm:adj idx="4" val="0"/>
                          <dgm:adj idx="5" val="0.125"/>
                        </dgm:adjLst>
                      </dgm:shape>
                    </dgm:else>
                  </dgm:choose>
                </dgm:if>
                <dgm:else name="Name54">
                  <dgm:choose name="Name55">
                    <dgm:if name="Name56" axis="followSib" ptType="node" func="cnt" op="equ" val="0">
                      <dgm:choose name="Name57">
                        <dgm:if name="Name58" axis="precedSib" ptType="node" func="cnt" op="equ" val="1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59" axis="precedSib" ptType="node" func="cnt" op="equ" val="2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60" axis="precedSib" ptType="node" func="cnt" op="equ" val="3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61" axis="precedSib" ptType="node" func="cnt" op="equ" val="4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62" axis="precedSib" ptType="node" func="cnt" op="equ" val="5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63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else name="Name64"/>
                      </dgm:choose>
                    </dgm:if>
                    <dgm:else name="Name65">
                      <dgm:choose name="Name66">
                        <dgm:if name="Name67" axis="precedSib" ptType="node" func="cnt" op="equ" val="0">
                          <dgm:shape xmlns:r="http://schemas.openxmlformats.org/officeDocument/2006/relationships" type="blockArc" r:blip="">
                            <dgm:adjLst>
                              <dgm:adj idx="1" val="-133.1632"/>
                              <dgm:adj idx="2" val="65"/>
                              <dgm:adj idx="3" val="0.13"/>
                            </dgm:adjLst>
                          </dgm:shape>
                        </dgm:if>
                        <dgm:if name="Name68" axis="precedSib" ptType="node" func="cnt" op="equ" val="1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69" axis="precedSib" ptType="node" func="cnt" op="equ" val="2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70" axis="precedSib" ptType="node" func="cnt" op="equ" val="3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71" axis="precedSib" ptType="node" func="cnt" op="equ" val="4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72" axis="precedSib" ptType="node" func="cnt" op="equ" val="5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73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else name="Name74"/>
                      </dgm:choose>
                    </dgm:else>
                  </dgm:choose>
                </dgm:else>
              </dgm:choose>
            </dgm:else>
          </dgm:choose>
          <dgm:presOf/>
        </dgm:layoutNode>
      </dgm:forEach>
    </dgm:forEach>
    <dgm:forEach name="Name75" axis="ch" ptType="node" cnt="1">
      <dgm:layoutNode name="Accent1">
        <dgm:alg type="sp"/>
        <dgm:shape xmlns:r="http://schemas.openxmlformats.org/officeDocument/2006/relationships" r:blip="">
          <dgm:adjLst/>
        </dgm:shape>
        <dgm:presOf/>
        <dgm:constrLst/>
        <dgm:forEach name="Name76" ref="accentRepeat"/>
      </dgm:layoutNode>
      <dgm:choose name="Name77">
        <dgm:if name="Name78" axis="ch" ptType="node" func="cnt" op="gte" val="1">
          <dgm:layoutNode name="Child1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79"/>
      </dgm:choose>
      <dgm:layoutNode name="Parent1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80" axis="ch" ptType="node" st="2" cnt="1">
      <dgm:layoutNode name="Accent2">
        <dgm:alg type="sp"/>
        <dgm:shape xmlns:r="http://schemas.openxmlformats.org/officeDocument/2006/relationships" r:blip="">
          <dgm:adjLst/>
        </dgm:shape>
        <dgm:presOf/>
        <dgm:constrLst/>
        <dgm:forEach name="Name81" ref="accentRepeat"/>
      </dgm:layoutNode>
      <dgm:choose name="Name82">
        <dgm:if name="Name83" axis="ch" ptType="node" func="cnt" op="gte" val="1">
          <dgm:layoutNode name="Child2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84"/>
      </dgm:choose>
      <dgm:layoutNode name="Parent2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85" axis="ch" ptType="node" st="3" cnt="1">
      <dgm:layoutNode name="Accent3">
        <dgm:alg type="sp"/>
        <dgm:shape xmlns:r="http://schemas.openxmlformats.org/officeDocument/2006/relationships" r:blip="">
          <dgm:adjLst/>
        </dgm:shape>
        <dgm:presOf/>
        <dgm:constrLst/>
        <dgm:forEach name="Name86" ref="accentRepeat"/>
      </dgm:layoutNode>
      <dgm:choose name="Name87">
        <dgm:if name="Name88" axis="ch" ptType="node" func="cnt" op="gte" val="1">
          <dgm:layoutNode name="Child3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89"/>
      </dgm:choose>
      <dgm:layoutNode name="Parent3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Accent4">
        <dgm:alg type="sp"/>
        <dgm:shape xmlns:r="http://schemas.openxmlformats.org/officeDocument/2006/relationships" r:blip="">
          <dgm:adjLst/>
        </dgm:shape>
        <dgm:presOf/>
        <dgm:constrLst/>
        <dgm:forEach name="Name91" ref="accentRepeat"/>
      </dgm:layoutNode>
      <dgm:choose name="Name92">
        <dgm:if name="Name93" axis="ch" ptType="node" func="cnt" op="gte" val="1">
          <dgm:layoutNode name="Child4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94"/>
      </dgm:choose>
      <dgm:layoutNode name="Parent4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95" axis="ch" ptType="node" st="5" cnt="1">
      <dgm:layoutNode name="Accent5">
        <dgm:alg type="sp"/>
        <dgm:shape xmlns:r="http://schemas.openxmlformats.org/officeDocument/2006/relationships" r:blip="">
          <dgm:adjLst/>
        </dgm:shape>
        <dgm:presOf/>
        <dgm:constrLst/>
        <dgm:forEach name="Name96" ref="accentRepeat"/>
      </dgm:layoutNode>
      <dgm:choose name="Name97">
        <dgm:if name="Name98" axis="ch" ptType="node" func="cnt" op="gte" val="1">
          <dgm:layoutNode name="Child5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99"/>
      </dgm:choose>
      <dgm:layoutNode name="Parent5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100" axis="ch" ptType="node" st="6" cnt="1">
      <dgm:layoutNode name="Accent6">
        <dgm:alg type="sp"/>
        <dgm:shape xmlns:r="http://schemas.openxmlformats.org/officeDocument/2006/relationships" r:blip="">
          <dgm:adjLst/>
        </dgm:shape>
        <dgm:presOf/>
        <dgm:constrLst/>
        <dgm:forEach name="Name101" ref="accentRepeat"/>
      </dgm:layoutNode>
      <dgm:choose name="Name102">
        <dgm:if name="Name103" axis="ch" ptType="node" func="cnt" op="gte" val="1">
          <dgm:layoutNode name="Child6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104"/>
      </dgm:choose>
      <dgm:layoutNode name="Parent6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105" axis="ch" ptType="node" st="7" cnt="1">
      <dgm:layoutNode name="Accent7">
        <dgm:alg type="sp"/>
        <dgm:shape xmlns:r="http://schemas.openxmlformats.org/officeDocument/2006/relationships" r:blip="">
          <dgm:adjLst/>
        </dgm:shape>
        <dgm:presOf/>
        <dgm:constrLst/>
        <dgm:forEach name="Name106" ref="accentRepeat"/>
      </dgm:layoutNode>
      <dgm:choose name="Name107">
        <dgm:if name="Name108" axis="ch" ptType="node" func="cnt" op="gte" val="1">
          <dgm:layoutNode name="Child7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109"/>
      </dgm:choose>
      <dgm:layoutNode name="Parent7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0E6305-8467-428F-9F07-FE4FB46C7E9A}" type="datetimeFigureOut">
              <a:rPr lang="en-IE" smtClean="0"/>
              <a:t>06/10/2016</a:t>
            </a:fld>
            <a:endParaRPr lang="en-I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3D9376-7E31-4721-B063-3C5EC3DEC626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8634627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0E6305-8467-428F-9F07-FE4FB46C7E9A}" type="datetimeFigureOut">
              <a:rPr lang="en-IE" smtClean="0"/>
              <a:t>06/10/2016</a:t>
            </a:fld>
            <a:endParaRPr lang="en-I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3D9376-7E31-4721-B063-3C5EC3DEC626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2317159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0E6305-8467-428F-9F07-FE4FB46C7E9A}" type="datetimeFigureOut">
              <a:rPr lang="en-IE" smtClean="0"/>
              <a:t>06/10/2016</a:t>
            </a:fld>
            <a:endParaRPr lang="en-I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3D9376-7E31-4721-B063-3C5EC3DEC626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352907860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0E6305-8467-428F-9F07-FE4FB46C7E9A}" type="datetimeFigureOut">
              <a:rPr lang="en-IE" smtClean="0"/>
              <a:t>06/10/2016</a:t>
            </a:fld>
            <a:endParaRPr lang="en-I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3D9376-7E31-4721-B063-3C5EC3DEC626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32655825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0E6305-8467-428F-9F07-FE4FB46C7E9A}" type="datetimeFigureOut">
              <a:rPr lang="en-IE" smtClean="0"/>
              <a:t>06/10/2016</a:t>
            </a:fld>
            <a:endParaRPr lang="en-I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3D9376-7E31-4721-B063-3C5EC3DEC626}" type="slidenum">
              <a:rPr lang="en-IE" smtClean="0"/>
              <a:t>‹#›</a:t>
            </a:fld>
            <a:endParaRPr lang="en-IE"/>
          </a:p>
        </p:txBody>
      </p:sp>
      <p:sp>
        <p:nvSpPr>
          <p:cNvPr id="7" name="Rectangle 6"/>
          <p:cNvSpPr/>
          <p:nvPr userDrawn="1"/>
        </p:nvSpPr>
        <p:spPr>
          <a:xfrm>
            <a:off x="0" y="6176963"/>
            <a:ext cx="12192000" cy="68103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32172731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0E6305-8467-428F-9F07-FE4FB46C7E9A}" type="datetimeFigureOut">
              <a:rPr lang="en-IE" smtClean="0"/>
              <a:t>06/10/2016</a:t>
            </a:fld>
            <a:endParaRPr lang="en-I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3D9376-7E31-4721-B063-3C5EC3DEC626}" type="slidenum">
              <a:rPr lang="en-IE" smtClean="0"/>
              <a:t>‹#›</a:t>
            </a:fld>
            <a:endParaRPr lang="en-IE"/>
          </a:p>
        </p:txBody>
      </p:sp>
      <p:sp>
        <p:nvSpPr>
          <p:cNvPr id="8" name="Rectangle 7"/>
          <p:cNvSpPr/>
          <p:nvPr userDrawn="1"/>
        </p:nvSpPr>
        <p:spPr>
          <a:xfrm>
            <a:off x="6172200" y="0"/>
            <a:ext cx="6019800" cy="6858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8760223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0E6305-8467-428F-9F07-FE4FB46C7E9A}" type="datetimeFigureOut">
              <a:rPr lang="en-IE" smtClean="0"/>
              <a:t>06/10/2016</a:t>
            </a:fld>
            <a:endParaRPr lang="en-I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3D9376-7E31-4721-B063-3C5EC3DEC626}" type="slidenum">
              <a:rPr lang="en-IE" smtClean="0"/>
              <a:t>‹#›</a:t>
            </a:fld>
            <a:endParaRPr lang="en-IE"/>
          </a:p>
        </p:txBody>
      </p:sp>
      <p:sp>
        <p:nvSpPr>
          <p:cNvPr id="7" name="Rectangle 6"/>
          <p:cNvSpPr/>
          <p:nvPr userDrawn="1"/>
        </p:nvSpPr>
        <p:spPr>
          <a:xfrm>
            <a:off x="-6350" y="0"/>
            <a:ext cx="12192000" cy="11557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20062497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0E6305-8467-428F-9F07-FE4FB46C7E9A}" type="datetimeFigureOut">
              <a:rPr lang="en-IE" smtClean="0"/>
              <a:t>06/10/2016</a:t>
            </a:fld>
            <a:endParaRPr lang="en-I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3D9376-7E31-4721-B063-3C5EC3DEC626}" type="slidenum">
              <a:rPr lang="en-IE" smtClean="0"/>
              <a:t>‹#›</a:t>
            </a:fld>
            <a:endParaRPr lang="en-IE"/>
          </a:p>
        </p:txBody>
      </p:sp>
      <p:sp>
        <p:nvSpPr>
          <p:cNvPr id="8" name="Rectangle 7"/>
          <p:cNvSpPr/>
          <p:nvPr userDrawn="1"/>
        </p:nvSpPr>
        <p:spPr>
          <a:xfrm>
            <a:off x="0" y="0"/>
            <a:ext cx="4584700" cy="6858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3466299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0E6305-8467-428F-9F07-FE4FB46C7E9A}" type="datetimeFigureOut">
              <a:rPr lang="en-IE" smtClean="0"/>
              <a:t>06/10/2016</a:t>
            </a:fld>
            <a:endParaRPr lang="en-I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3D9376-7E31-4721-B063-3C5EC3DEC626}" type="slidenum">
              <a:rPr lang="en-IE" smtClean="0"/>
              <a:t>‹#›</a:t>
            </a:fld>
            <a:endParaRPr lang="en-IE"/>
          </a:p>
        </p:txBody>
      </p:sp>
      <p:sp>
        <p:nvSpPr>
          <p:cNvPr id="10" name="Rectangle 9"/>
          <p:cNvSpPr/>
          <p:nvPr userDrawn="1"/>
        </p:nvSpPr>
        <p:spPr>
          <a:xfrm>
            <a:off x="0" y="6176963"/>
            <a:ext cx="12192000" cy="68103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11" name="Rectangle 10"/>
          <p:cNvSpPr/>
          <p:nvPr userDrawn="1"/>
        </p:nvSpPr>
        <p:spPr>
          <a:xfrm>
            <a:off x="-6350" y="0"/>
            <a:ext cx="12192000" cy="86677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7071534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0E6305-8467-428F-9F07-FE4FB46C7E9A}" type="datetimeFigureOut">
              <a:rPr lang="en-IE" smtClean="0"/>
              <a:t>06/10/2016</a:t>
            </a:fld>
            <a:endParaRPr lang="en-I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3D9376-7E31-4721-B063-3C5EC3DEC626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8853043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0E6305-8467-428F-9F07-FE4FB46C7E9A}" type="datetimeFigureOut">
              <a:rPr lang="en-IE" smtClean="0"/>
              <a:t>06/10/2016</a:t>
            </a:fld>
            <a:endParaRPr lang="en-I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3D9376-7E31-4721-B063-3C5EC3DEC626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36775857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0E6305-8467-428F-9F07-FE4FB46C7E9A}" type="datetimeFigureOut">
              <a:rPr lang="en-IE" smtClean="0"/>
              <a:t>06/10/2016</a:t>
            </a:fld>
            <a:endParaRPr lang="en-I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3D9376-7E31-4721-B063-3C5EC3DEC626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9897845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0E6305-8467-428F-9F07-FE4FB46C7E9A}" type="datetimeFigureOut">
              <a:rPr lang="en-IE" smtClean="0"/>
              <a:t>06/10/2016</a:t>
            </a:fld>
            <a:endParaRPr lang="en-I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I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3D9376-7E31-4721-B063-3C5EC3DEC626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5924575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32" r:id="rId3"/>
    <p:sldLayoutId id="2147483723" r:id="rId4"/>
    <p:sldLayoutId id="2147483724" r:id="rId5"/>
    <p:sldLayoutId id="2147483725" r:id="rId6"/>
    <p:sldLayoutId id="2147483726" r:id="rId7"/>
    <p:sldLayoutId id="2147483727" r:id="rId8"/>
    <p:sldLayoutId id="2147483728" r:id="rId9"/>
    <p:sldLayoutId id="2147483729" r:id="rId10"/>
    <p:sldLayoutId id="2147483730" r:id="rId11"/>
    <p:sldLayoutId id="2147483731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5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2.xml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691686"/>
            <a:ext cx="10612191" cy="1526112"/>
          </a:xfrm>
        </p:spPr>
        <p:txBody>
          <a:bodyPr>
            <a:noAutofit/>
          </a:bodyPr>
          <a:lstStyle/>
          <a:p>
            <a:pPr algn="l"/>
            <a:r>
              <a:rPr lang="en-IE" sz="3200" b="1" dirty="0" smtClean="0">
                <a:solidFill>
                  <a:schemeClr val="bg1"/>
                </a:solidFill>
                <a:latin typeface="Arial Black" panose="020B0A04020102020204" pitchFamily="34" charset="0"/>
                <a:cs typeface="Aharoni" panose="02010803020104030203" pitchFamily="2" charset="-79"/>
              </a:rPr>
              <a:t>How to communicate your tourism message </a:t>
            </a:r>
            <a:br>
              <a:rPr lang="en-IE" sz="3200" b="1" dirty="0" smtClean="0">
                <a:solidFill>
                  <a:schemeClr val="bg1"/>
                </a:solidFill>
                <a:latin typeface="Arial Black" panose="020B0A04020102020204" pitchFamily="34" charset="0"/>
                <a:cs typeface="Aharoni" panose="02010803020104030203" pitchFamily="2" charset="-79"/>
              </a:rPr>
            </a:br>
            <a:r>
              <a:rPr lang="en-IE" sz="3200" b="1" dirty="0" smtClean="0">
                <a:solidFill>
                  <a:schemeClr val="bg1"/>
                </a:solidFill>
                <a:latin typeface="Arial Black" panose="020B0A04020102020204" pitchFamily="34" charset="0"/>
                <a:cs typeface="Aharoni" panose="02010803020104030203" pitchFamily="2" charset="-79"/>
              </a:rPr>
              <a:t>so that your market </a:t>
            </a:r>
            <a:r>
              <a:rPr lang="en-IE" sz="4800" b="1" dirty="0">
                <a:ln>
                  <a:solidFill>
                    <a:schemeClr val="tx2"/>
                  </a:solidFill>
                </a:ln>
                <a:solidFill>
                  <a:schemeClr val="bg1"/>
                </a:solidFill>
                <a:latin typeface="Arial Black" panose="020B0A04020102020204" pitchFamily="34" charset="0"/>
                <a:cs typeface="Aharoni" panose="02010803020104030203" pitchFamily="2" charset="-79"/>
              </a:rPr>
              <a:t>really</a:t>
            </a:r>
            <a:r>
              <a:rPr lang="en-IE" sz="3200" b="1" dirty="0" smtClean="0">
                <a:solidFill>
                  <a:schemeClr val="bg1"/>
                </a:solidFill>
                <a:latin typeface="Arial Black" panose="020B0A04020102020204" pitchFamily="34" charset="0"/>
                <a:cs typeface="Aharoni" panose="02010803020104030203" pitchFamily="2" charset="-79"/>
              </a:rPr>
              <a:t> understands it!</a:t>
            </a:r>
            <a:endParaRPr lang="en-IE" sz="3200" b="1" dirty="0">
              <a:solidFill>
                <a:schemeClr val="bg1"/>
              </a:solidFill>
              <a:latin typeface="Arial Black" panose="020B0A04020102020204" pitchFamily="34" charset="0"/>
              <a:cs typeface="Aharoni" panose="02010803020104030203" pitchFamily="2" charset="-79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0" y="899284"/>
            <a:ext cx="12192000" cy="154770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E" sz="6900" b="1" dirty="0">
                <a:ln>
                  <a:solidFill>
                    <a:schemeClr val="tx2"/>
                  </a:solidFill>
                </a:ln>
                <a:solidFill>
                  <a:schemeClr val="accent1"/>
                </a:solidFill>
                <a:latin typeface="Arial Black" panose="020B0A04020102020204" pitchFamily="34" charset="0"/>
                <a:cs typeface="Aharoni" panose="02010803020104030203" pitchFamily="2" charset="-79"/>
              </a:rPr>
              <a:t>Selling the Intangible</a:t>
            </a:r>
            <a:endParaRPr lang="en-IE" sz="6900" dirty="0">
              <a:solidFill>
                <a:schemeClr val="accent1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0" y="5126585"/>
            <a:ext cx="12192000" cy="1209821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IE" sz="2400" dirty="0" smtClean="0">
                <a:solidFill>
                  <a:schemeClr val="accent1"/>
                </a:solidFill>
                <a:latin typeface="Arial Black" panose="020B0A04020102020204" pitchFamily="34" charset="0"/>
              </a:rPr>
              <a:t>Kate Taylor</a:t>
            </a:r>
            <a:endParaRPr lang="en-IE" sz="2400" dirty="0">
              <a:solidFill>
                <a:schemeClr val="accent1"/>
              </a:solidFill>
              <a:latin typeface="Arial Black" panose="020B0A04020102020204" pitchFamily="34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25947" y="5213684"/>
            <a:ext cx="1426568" cy="10356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71745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9107" y="2464381"/>
            <a:ext cx="3514859" cy="1360644"/>
          </a:xfrm>
        </p:spPr>
        <p:txBody>
          <a:bodyPr>
            <a:normAutofit fontScale="90000"/>
          </a:bodyPr>
          <a:lstStyle/>
          <a:p>
            <a:pPr algn="ctr"/>
            <a:r>
              <a:rPr lang="en-IE" sz="36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…then base</a:t>
            </a:r>
            <a:br>
              <a:rPr lang="en-IE" sz="3600" dirty="0" smtClean="0">
                <a:solidFill>
                  <a:schemeClr val="bg1"/>
                </a:solidFill>
                <a:latin typeface="Arial Black" panose="020B0A04020102020204" pitchFamily="34" charset="0"/>
              </a:rPr>
            </a:br>
            <a:r>
              <a:rPr lang="en-IE" sz="53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ALL </a:t>
            </a:r>
            <a:r>
              <a:rPr lang="en-IE" sz="36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/>
            </a:r>
            <a:br>
              <a:rPr lang="en-IE" sz="3600" dirty="0" smtClean="0">
                <a:solidFill>
                  <a:schemeClr val="bg1"/>
                </a:solidFill>
                <a:latin typeface="Arial Black" panose="020B0A04020102020204" pitchFamily="34" charset="0"/>
              </a:rPr>
            </a:br>
            <a:r>
              <a:rPr lang="en-IE" sz="36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your decisions on them! </a:t>
            </a:r>
            <a:endParaRPr lang="en-IE" sz="3600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191481" y="-12879"/>
            <a:ext cx="4000519" cy="230832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191481" y="4717774"/>
            <a:ext cx="4000519" cy="2140226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598503" y="2295446"/>
            <a:ext cx="3592977" cy="24384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6032367" y="552531"/>
            <a:ext cx="214635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IE" sz="1600" dirty="0" smtClean="0">
                <a:solidFill>
                  <a:schemeClr val="accent1"/>
                </a:solidFill>
                <a:latin typeface="Arial Black" panose="020B0A04020102020204" pitchFamily="34" charset="0"/>
              </a:rPr>
              <a:t>Norwegian “epic”</a:t>
            </a:r>
          </a:p>
          <a:p>
            <a:pPr algn="r"/>
            <a:r>
              <a:rPr lang="en-IE" sz="1600" dirty="0" smtClean="0">
                <a:solidFill>
                  <a:schemeClr val="accent1"/>
                </a:solidFill>
                <a:latin typeface="Arial Black" panose="020B0A04020102020204" pitchFamily="34" charset="0"/>
              </a:rPr>
              <a:t>Single rooms</a:t>
            </a:r>
            <a:endParaRPr lang="en-IE" sz="1600" dirty="0">
              <a:solidFill>
                <a:schemeClr val="accent1"/>
              </a:solidFill>
              <a:latin typeface="Arial Black" panose="020B0A04020102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8191480" y="3318551"/>
            <a:ext cx="160101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E" dirty="0" smtClean="0">
                <a:solidFill>
                  <a:schemeClr val="accent1"/>
                </a:solidFill>
                <a:latin typeface="Arial Black" panose="020B0A04020102020204" pitchFamily="34" charset="0"/>
              </a:rPr>
              <a:t>Marriot for </a:t>
            </a:r>
          </a:p>
          <a:p>
            <a:r>
              <a:rPr lang="en-IE" dirty="0" err="1" smtClean="0">
                <a:solidFill>
                  <a:schemeClr val="accent1"/>
                </a:solidFill>
                <a:latin typeface="Arial Black" panose="020B0A04020102020204" pitchFamily="34" charset="0"/>
              </a:rPr>
              <a:t>Millenials</a:t>
            </a:r>
            <a:endParaRPr lang="en-IE" dirty="0">
              <a:solidFill>
                <a:schemeClr val="accent1"/>
              </a:solidFill>
              <a:latin typeface="Arial Black" panose="020B0A04020102020204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544120" y="5568820"/>
            <a:ext cx="260052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IE" dirty="0" smtClean="0">
                <a:solidFill>
                  <a:schemeClr val="accent1"/>
                </a:solidFill>
                <a:latin typeface="Arial Black" panose="020B0A04020102020204" pitchFamily="34" charset="0"/>
              </a:rPr>
              <a:t>In room amenities</a:t>
            </a:r>
          </a:p>
          <a:p>
            <a:pPr algn="r"/>
            <a:r>
              <a:rPr lang="en-IE" dirty="0" smtClean="0">
                <a:solidFill>
                  <a:schemeClr val="accent1"/>
                </a:solidFill>
                <a:latin typeface="Arial Black" panose="020B0A04020102020204" pitchFamily="34" charset="0"/>
              </a:rPr>
              <a:t>For Chinese guests</a:t>
            </a:r>
            <a:endParaRPr lang="en-IE" dirty="0">
              <a:solidFill>
                <a:schemeClr val="accent1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973185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2"/>
          </p:nvPr>
        </p:nvSpPr>
        <p:spPr>
          <a:xfrm>
            <a:off x="2003528" y="6253638"/>
            <a:ext cx="9642682" cy="84813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IE" dirty="0">
                <a:solidFill>
                  <a:schemeClr val="bg1"/>
                </a:solidFill>
                <a:latin typeface="Arial Black" panose="020B0A04020102020204" pitchFamily="34" charset="0"/>
                <a:ea typeface="+mj-ea"/>
                <a:cs typeface="+mj-cs"/>
              </a:rPr>
              <a:t>To broaden your appeal… narrow your focus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186"/>
          <a:stretch/>
        </p:blipFill>
        <p:spPr>
          <a:xfrm>
            <a:off x="0" y="-1"/>
            <a:ext cx="12238810" cy="606594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218690" y="0"/>
            <a:ext cx="10515600" cy="1325563"/>
          </a:xfrm>
        </p:spPr>
        <p:txBody>
          <a:bodyPr>
            <a:normAutofit/>
          </a:bodyPr>
          <a:lstStyle/>
          <a:p>
            <a:r>
              <a:rPr lang="en-IE" sz="6600" dirty="0">
                <a:ln>
                  <a:solidFill>
                    <a:schemeClr val="accent1"/>
                  </a:solidFill>
                </a:ln>
                <a:solidFill>
                  <a:schemeClr val="bg1"/>
                </a:solidFill>
                <a:latin typeface="Arial Black" panose="020B0A04020102020204" pitchFamily="34" charset="0"/>
              </a:rPr>
              <a:t>2</a:t>
            </a:r>
            <a:r>
              <a:rPr lang="en-IE" sz="6600" dirty="0" smtClean="0">
                <a:ln>
                  <a:solidFill>
                    <a:schemeClr val="accent1"/>
                  </a:solidFill>
                </a:ln>
                <a:solidFill>
                  <a:schemeClr val="bg1"/>
                </a:solidFill>
                <a:latin typeface="Arial Black" panose="020B0A04020102020204" pitchFamily="34" charset="0"/>
              </a:rPr>
              <a:t>. Focus</a:t>
            </a:r>
            <a:endParaRPr lang="en-IE" sz="6600" dirty="0">
              <a:ln>
                <a:solidFill>
                  <a:schemeClr val="accent1"/>
                </a:solidFill>
              </a:ln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591792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2893" y="1051719"/>
            <a:ext cx="3514859" cy="1325563"/>
          </a:xfrm>
        </p:spPr>
        <p:txBody>
          <a:bodyPr>
            <a:normAutofit fontScale="90000"/>
          </a:bodyPr>
          <a:lstStyle/>
          <a:p>
            <a:r>
              <a:rPr lang="en-IE" sz="3600" dirty="0">
                <a:solidFill>
                  <a:schemeClr val="bg1"/>
                </a:solidFill>
                <a:latin typeface="Arial Black" panose="020B0A04020102020204" pitchFamily="34" charset="0"/>
              </a:rPr>
              <a:t>Stand for </a:t>
            </a:r>
            <a:r>
              <a:rPr lang="en-IE" sz="8000" dirty="0">
                <a:solidFill>
                  <a:schemeClr val="bg1"/>
                </a:solidFill>
                <a:latin typeface="Arial Black" panose="020B0A04020102020204" pitchFamily="34" charset="0"/>
              </a:rPr>
              <a:t>1</a:t>
            </a:r>
            <a:r>
              <a:rPr lang="en-IE" sz="3600" dirty="0">
                <a:solidFill>
                  <a:schemeClr val="bg1"/>
                </a:solidFill>
                <a:latin typeface="Arial Black" panose="020B0A04020102020204" pitchFamily="34" charset="0"/>
              </a:rPr>
              <a:t> distinctive thing…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32893" y="3429000"/>
            <a:ext cx="3901225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IE" dirty="0">
                <a:solidFill>
                  <a:schemeClr val="bg1"/>
                </a:solidFill>
                <a:latin typeface="Arial Black" panose="020B0A04020102020204" pitchFamily="34" charset="0"/>
                <a:ea typeface="+mj-ea"/>
                <a:cs typeface="+mj-cs"/>
              </a:rPr>
              <a:t>…then say it </a:t>
            </a:r>
            <a:endParaRPr lang="en-IE" dirty="0" smtClean="0">
              <a:solidFill>
                <a:schemeClr val="bg1"/>
              </a:solidFill>
              <a:latin typeface="Arial Black" panose="020B0A04020102020204" pitchFamily="34" charset="0"/>
              <a:ea typeface="+mj-ea"/>
              <a:cs typeface="+mj-cs"/>
            </a:endParaRPr>
          </a:p>
          <a:p>
            <a:pPr marL="0" indent="0">
              <a:buNone/>
            </a:pPr>
            <a:r>
              <a:rPr lang="en-IE" sz="2400" dirty="0" smtClean="0">
                <a:solidFill>
                  <a:schemeClr val="bg1"/>
                </a:solidFill>
                <a:latin typeface="Arial Black" panose="020B0A04020102020204" pitchFamily="34" charset="0"/>
                <a:ea typeface="+mj-ea"/>
                <a:cs typeface="+mj-cs"/>
              </a:rPr>
              <a:t>again</a:t>
            </a:r>
            <a:r>
              <a:rPr lang="en-IE" sz="3200" dirty="0" smtClean="0">
                <a:solidFill>
                  <a:schemeClr val="bg1"/>
                </a:solidFill>
                <a:latin typeface="Arial Black" panose="020B0A04020102020204" pitchFamily="34" charset="0"/>
                <a:ea typeface="+mj-ea"/>
                <a:cs typeface="+mj-cs"/>
              </a:rPr>
              <a:t> </a:t>
            </a:r>
            <a:endParaRPr lang="en-IE" sz="3200" dirty="0">
              <a:solidFill>
                <a:schemeClr val="bg1"/>
              </a:solidFill>
              <a:latin typeface="Arial Black" panose="020B0A04020102020204" pitchFamily="34" charset="0"/>
              <a:ea typeface="+mj-ea"/>
              <a:cs typeface="+mj-cs"/>
            </a:endParaRPr>
          </a:p>
          <a:p>
            <a:pPr marL="0" indent="0">
              <a:buNone/>
            </a:pPr>
            <a:r>
              <a:rPr lang="en-IE" dirty="0">
                <a:solidFill>
                  <a:schemeClr val="bg1"/>
                </a:solidFill>
                <a:latin typeface="Arial Black" panose="020B0A04020102020204" pitchFamily="34" charset="0"/>
                <a:ea typeface="+mj-ea"/>
                <a:cs typeface="+mj-cs"/>
              </a:rPr>
              <a:t>and</a:t>
            </a:r>
            <a:r>
              <a:rPr lang="en-IE" sz="3200" dirty="0">
                <a:solidFill>
                  <a:schemeClr val="bg1"/>
                </a:solidFill>
                <a:latin typeface="Arial Black" panose="020B0A04020102020204" pitchFamily="34" charset="0"/>
                <a:ea typeface="+mj-ea"/>
                <a:cs typeface="+mj-cs"/>
              </a:rPr>
              <a:t> </a:t>
            </a:r>
            <a:r>
              <a:rPr lang="en-IE" sz="3600" dirty="0">
                <a:solidFill>
                  <a:schemeClr val="bg1"/>
                </a:solidFill>
                <a:latin typeface="Arial Black" panose="020B0A04020102020204" pitchFamily="34" charset="0"/>
                <a:ea typeface="+mj-ea"/>
                <a:cs typeface="+mj-cs"/>
              </a:rPr>
              <a:t>again</a:t>
            </a:r>
            <a:r>
              <a:rPr lang="en-IE" sz="3200" dirty="0">
                <a:solidFill>
                  <a:schemeClr val="bg1"/>
                </a:solidFill>
                <a:latin typeface="Arial Black" panose="020B0A04020102020204" pitchFamily="34" charset="0"/>
                <a:ea typeface="+mj-ea"/>
                <a:cs typeface="+mj-cs"/>
              </a:rPr>
              <a:t> </a:t>
            </a:r>
          </a:p>
          <a:p>
            <a:pPr marL="0" indent="0">
              <a:buNone/>
            </a:pPr>
            <a:r>
              <a:rPr lang="en-IE" sz="3600" dirty="0">
                <a:solidFill>
                  <a:schemeClr val="bg1"/>
                </a:solidFill>
                <a:latin typeface="Arial Black" panose="020B0A04020102020204" pitchFamily="34" charset="0"/>
                <a:ea typeface="+mj-ea"/>
                <a:cs typeface="+mj-cs"/>
              </a:rPr>
              <a:t>and</a:t>
            </a:r>
            <a:r>
              <a:rPr lang="en-IE" sz="3200" dirty="0">
                <a:solidFill>
                  <a:schemeClr val="bg1"/>
                </a:solidFill>
                <a:latin typeface="Arial Black" panose="020B0A04020102020204" pitchFamily="34" charset="0"/>
                <a:ea typeface="+mj-ea"/>
                <a:cs typeface="+mj-cs"/>
              </a:rPr>
              <a:t> </a:t>
            </a:r>
            <a:r>
              <a:rPr lang="en-IE" sz="6000" dirty="0">
                <a:solidFill>
                  <a:schemeClr val="bg1"/>
                </a:solidFill>
                <a:latin typeface="Arial Black" panose="020B0A04020102020204" pitchFamily="34" charset="0"/>
                <a:ea typeface="+mj-ea"/>
                <a:cs typeface="+mj-cs"/>
              </a:rPr>
              <a:t>again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848866" y="0"/>
            <a:ext cx="834313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85551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2"/>
          </p:nvPr>
        </p:nvSpPr>
        <p:spPr>
          <a:xfrm>
            <a:off x="4553545" y="6279396"/>
            <a:ext cx="3888090" cy="84813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IE" dirty="0" smtClean="0">
                <a:solidFill>
                  <a:schemeClr val="bg1"/>
                </a:solidFill>
                <a:latin typeface="Arial Black" panose="020B0A04020102020204" pitchFamily="34" charset="0"/>
                <a:ea typeface="+mj-ea"/>
                <a:cs typeface="+mj-cs"/>
              </a:rPr>
              <a:t>Be a Purple Cow!</a:t>
            </a:r>
            <a:endParaRPr lang="en-IE" dirty="0">
              <a:solidFill>
                <a:schemeClr val="bg1"/>
              </a:solidFill>
              <a:latin typeface="Arial Black" panose="020B0A04020102020204" pitchFamily="34" charset="0"/>
              <a:ea typeface="+mj-ea"/>
              <a:cs typeface="+mj-cs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1456"/>
          <a:stretch/>
        </p:blipFill>
        <p:spPr>
          <a:xfrm>
            <a:off x="0" y="-1"/>
            <a:ext cx="12196294" cy="618829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5636654" y="350785"/>
            <a:ext cx="6555346" cy="1325563"/>
          </a:xfrm>
        </p:spPr>
        <p:txBody>
          <a:bodyPr>
            <a:normAutofit fontScale="90000"/>
          </a:bodyPr>
          <a:lstStyle/>
          <a:p>
            <a:r>
              <a:rPr lang="en-IE" sz="6600" dirty="0">
                <a:ln>
                  <a:solidFill>
                    <a:srgbClr val="7030A0"/>
                  </a:solidFill>
                </a:ln>
                <a:solidFill>
                  <a:schemeClr val="bg1"/>
                </a:solidFill>
                <a:latin typeface="Arial Black" panose="020B0A04020102020204" pitchFamily="34" charset="0"/>
              </a:rPr>
              <a:t>3</a:t>
            </a:r>
            <a:r>
              <a:rPr lang="en-IE" sz="6600" dirty="0" smtClean="0">
                <a:ln>
                  <a:solidFill>
                    <a:srgbClr val="7030A0"/>
                  </a:solidFill>
                </a:ln>
                <a:solidFill>
                  <a:schemeClr val="bg1"/>
                </a:solidFill>
                <a:latin typeface="Arial Black" panose="020B0A04020102020204" pitchFamily="34" charset="0"/>
              </a:rPr>
              <a:t>. Differentiate</a:t>
            </a:r>
            <a:endParaRPr lang="en-IE" sz="6600" dirty="0">
              <a:ln>
                <a:solidFill>
                  <a:srgbClr val="7030A0"/>
                </a:solidFill>
              </a:ln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82051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725733"/>
            <a:ext cx="3514859" cy="1360644"/>
          </a:xfrm>
        </p:spPr>
        <p:txBody>
          <a:bodyPr>
            <a:normAutofit/>
          </a:bodyPr>
          <a:lstStyle/>
          <a:p>
            <a:r>
              <a:rPr lang="en-IE" sz="36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Why be the “</a:t>
            </a:r>
            <a:r>
              <a:rPr lang="en-IE" sz="5400" dirty="0">
                <a:solidFill>
                  <a:schemeClr val="bg1"/>
                </a:solidFill>
                <a:latin typeface="Arial Black" panose="020B0A04020102020204" pitchFamily="34" charset="0"/>
              </a:rPr>
              <a:t>next</a:t>
            </a:r>
            <a:r>
              <a:rPr lang="en-IE" sz="36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”…</a:t>
            </a:r>
            <a:endParaRPr lang="en-IE" sz="3600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3319574"/>
            <a:ext cx="3901225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IE" sz="3200" dirty="0" smtClean="0">
                <a:solidFill>
                  <a:schemeClr val="bg1"/>
                </a:solidFill>
                <a:latin typeface="Arial Black" panose="020B0A04020102020204" pitchFamily="34" charset="0"/>
                <a:ea typeface="+mj-ea"/>
                <a:cs typeface="+mj-cs"/>
              </a:rPr>
              <a:t>… when you</a:t>
            </a:r>
          </a:p>
          <a:p>
            <a:pPr marL="0" indent="0">
              <a:buNone/>
            </a:pPr>
            <a:r>
              <a:rPr lang="en-IE" sz="3200" dirty="0">
                <a:solidFill>
                  <a:schemeClr val="bg1"/>
                </a:solidFill>
                <a:latin typeface="Arial Black" panose="020B0A04020102020204" pitchFamily="34" charset="0"/>
                <a:ea typeface="+mj-ea"/>
                <a:cs typeface="+mj-cs"/>
              </a:rPr>
              <a:t>c</a:t>
            </a:r>
            <a:r>
              <a:rPr lang="en-IE" sz="3200" dirty="0" smtClean="0">
                <a:solidFill>
                  <a:schemeClr val="bg1"/>
                </a:solidFill>
                <a:latin typeface="Arial Black" panose="020B0A04020102020204" pitchFamily="34" charset="0"/>
                <a:ea typeface="+mj-ea"/>
                <a:cs typeface="+mj-cs"/>
              </a:rPr>
              <a:t>an be the</a:t>
            </a:r>
          </a:p>
          <a:p>
            <a:pPr marL="0" indent="0">
              <a:buNone/>
            </a:pPr>
            <a:r>
              <a:rPr lang="en-IE" sz="3200" dirty="0" smtClean="0">
                <a:solidFill>
                  <a:schemeClr val="bg1"/>
                </a:solidFill>
                <a:latin typeface="Arial Black" panose="020B0A04020102020204" pitchFamily="34" charset="0"/>
                <a:ea typeface="+mj-ea"/>
                <a:cs typeface="+mj-cs"/>
              </a:rPr>
              <a:t>“</a:t>
            </a:r>
            <a:r>
              <a:rPr lang="en-IE" sz="5400" dirty="0" smtClean="0">
                <a:solidFill>
                  <a:schemeClr val="bg1"/>
                </a:solidFill>
                <a:latin typeface="Arial Black" panose="020B0A04020102020204" pitchFamily="34" charset="0"/>
                <a:ea typeface="+mj-ea"/>
                <a:cs typeface="+mj-cs"/>
              </a:rPr>
              <a:t>first</a:t>
            </a:r>
            <a:r>
              <a:rPr lang="en-IE" sz="3200" dirty="0" smtClean="0">
                <a:solidFill>
                  <a:schemeClr val="bg1"/>
                </a:solidFill>
                <a:latin typeface="Arial Black" panose="020B0A04020102020204" pitchFamily="34" charset="0"/>
                <a:ea typeface="+mj-ea"/>
                <a:cs typeface="+mj-cs"/>
              </a:rPr>
              <a:t>”?</a:t>
            </a:r>
            <a:endParaRPr lang="en-IE" sz="3200" dirty="0">
              <a:solidFill>
                <a:schemeClr val="bg1"/>
              </a:solidFill>
              <a:latin typeface="Arial Black" panose="020B0A04020102020204" pitchFamily="34" charset="0"/>
              <a:ea typeface="+mj-ea"/>
              <a:cs typeface="+mj-cs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92975" y="0"/>
            <a:ext cx="4371979" cy="270456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870441" y="0"/>
            <a:ext cx="3338732" cy="68580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592975" y="2627290"/>
            <a:ext cx="4294485" cy="42307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0768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627031" y="1661375"/>
            <a:ext cx="9144000" cy="4012239"/>
          </a:xfrm>
        </p:spPr>
        <p:txBody>
          <a:bodyPr>
            <a:normAutofit fontScale="90000"/>
          </a:bodyPr>
          <a:lstStyle/>
          <a:p>
            <a:r>
              <a:rPr lang="en-IE" sz="12800" dirty="0">
                <a:solidFill>
                  <a:schemeClr val="bg1"/>
                </a:solidFill>
                <a:latin typeface="Arial Black" panose="020B0A04020102020204" pitchFamily="34" charset="0"/>
              </a:rPr>
              <a:t>THEN</a:t>
            </a:r>
            <a:r>
              <a:rPr lang="en-IE" sz="6600" dirty="0">
                <a:solidFill>
                  <a:schemeClr val="bg1"/>
                </a:solidFill>
                <a:latin typeface="Arial Black" panose="020B0A04020102020204" pitchFamily="34" charset="0"/>
              </a:rPr>
              <a:t/>
            </a:r>
            <a:br>
              <a:rPr lang="en-IE" sz="6600" dirty="0">
                <a:solidFill>
                  <a:schemeClr val="bg1"/>
                </a:solidFill>
                <a:latin typeface="Arial Black" panose="020B0A04020102020204" pitchFamily="34" charset="0"/>
              </a:rPr>
            </a:br>
            <a:r>
              <a:rPr lang="en-IE" sz="5100" dirty="0">
                <a:solidFill>
                  <a:schemeClr val="bg1"/>
                </a:solidFill>
                <a:latin typeface="Arial Black" panose="020B0A04020102020204" pitchFamily="34" charset="0"/>
              </a:rPr>
              <a:t>Communicate</a:t>
            </a:r>
            <a:r>
              <a:rPr lang="en-IE" sz="6600" dirty="0">
                <a:solidFill>
                  <a:schemeClr val="bg1"/>
                </a:solidFill>
                <a:latin typeface="Arial Black" panose="020B0A04020102020204" pitchFamily="34" charset="0"/>
              </a:rPr>
              <a:t> </a:t>
            </a:r>
            <a:br>
              <a:rPr lang="en-IE" sz="6600" dirty="0">
                <a:solidFill>
                  <a:schemeClr val="bg1"/>
                </a:solidFill>
                <a:latin typeface="Arial Black" panose="020B0A04020102020204" pitchFamily="34" charset="0"/>
              </a:rPr>
            </a:br>
            <a:r>
              <a:rPr lang="en-IE" sz="5300" dirty="0">
                <a:solidFill>
                  <a:schemeClr val="bg1"/>
                </a:solidFill>
                <a:latin typeface="Arial Black" panose="020B0A04020102020204" pitchFamily="34" charset="0"/>
              </a:rPr>
              <a:t>the Message</a:t>
            </a:r>
            <a:r>
              <a:rPr lang="en-IE" sz="53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!</a:t>
            </a:r>
            <a:r>
              <a:rPr lang="en-IE" sz="32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/>
            </a:r>
            <a:br>
              <a:rPr lang="en-IE" sz="3200" dirty="0" smtClean="0">
                <a:solidFill>
                  <a:schemeClr val="bg1"/>
                </a:solidFill>
                <a:latin typeface="Arial Black" panose="020B0A04020102020204" pitchFamily="34" charset="0"/>
              </a:rPr>
            </a:br>
            <a:r>
              <a:rPr lang="en-IE" sz="3200" dirty="0">
                <a:solidFill>
                  <a:schemeClr val="bg1"/>
                </a:solidFill>
                <a:latin typeface="Arial Black" panose="020B0A04020102020204" pitchFamily="34" charset="0"/>
              </a:rPr>
              <a:t/>
            </a:r>
            <a:br>
              <a:rPr lang="en-IE" sz="3200" dirty="0">
                <a:solidFill>
                  <a:schemeClr val="bg1"/>
                </a:solidFill>
                <a:latin typeface="Arial Black" panose="020B0A04020102020204" pitchFamily="34" charset="0"/>
              </a:rPr>
            </a:br>
            <a:r>
              <a:rPr lang="en-IE" sz="3200" dirty="0">
                <a:solidFill>
                  <a:schemeClr val="bg1"/>
                </a:solidFill>
                <a:latin typeface="Arial Black" panose="020B0A04020102020204" pitchFamily="34" charset="0"/>
              </a:rPr>
              <a:t/>
            </a:r>
            <a:br>
              <a:rPr lang="en-IE" sz="3200" dirty="0">
                <a:solidFill>
                  <a:schemeClr val="bg1"/>
                </a:solidFill>
                <a:latin typeface="Arial Black" panose="020B0A04020102020204" pitchFamily="34" charset="0"/>
              </a:rPr>
            </a:br>
            <a:r>
              <a:rPr lang="en-IE" sz="32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(By making </a:t>
            </a:r>
            <a:r>
              <a:rPr lang="en-IE" sz="3200" dirty="0">
                <a:solidFill>
                  <a:schemeClr val="bg1"/>
                </a:solidFill>
                <a:latin typeface="Arial Black" panose="020B0A04020102020204" pitchFamily="34" charset="0"/>
              </a:rPr>
              <a:t>the Intangible… </a:t>
            </a:r>
            <a:r>
              <a:rPr lang="en-IE" sz="32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tangible)</a:t>
            </a:r>
            <a:endParaRPr lang="en-IE" sz="3200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470861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2"/>
          </p:nvPr>
        </p:nvSpPr>
        <p:spPr>
          <a:xfrm>
            <a:off x="4958366" y="5463997"/>
            <a:ext cx="7021040" cy="93979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IE" dirty="0" smtClean="0">
                <a:solidFill>
                  <a:schemeClr val="accent1"/>
                </a:solidFill>
                <a:latin typeface="Arial Black" panose="020B0A04020102020204" pitchFamily="34" charset="0"/>
                <a:ea typeface="+mj-ea"/>
                <a:cs typeface="+mj-cs"/>
              </a:rPr>
              <a:t>then </a:t>
            </a:r>
            <a:r>
              <a:rPr lang="en-IE" dirty="0">
                <a:solidFill>
                  <a:schemeClr val="accent1"/>
                </a:solidFill>
                <a:latin typeface="Arial Black" panose="020B0A04020102020204" pitchFamily="34" charset="0"/>
                <a:ea typeface="+mj-ea"/>
                <a:cs typeface="+mj-cs"/>
              </a:rPr>
              <a:t>find ways to communicate it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627307" y="991673"/>
            <a:ext cx="11010900" cy="909638"/>
          </a:xfrm>
        </p:spPr>
        <p:txBody>
          <a:bodyPr>
            <a:normAutofit fontScale="90000"/>
          </a:bodyPr>
          <a:lstStyle/>
          <a:p>
            <a:r>
              <a:rPr lang="en-IE" sz="3200" dirty="0">
                <a:solidFill>
                  <a:schemeClr val="accent1"/>
                </a:solidFill>
                <a:latin typeface="Arial Black" panose="020B0A04020102020204" pitchFamily="34" charset="0"/>
              </a:rPr>
              <a:t>Create the </a:t>
            </a:r>
            <a:r>
              <a:rPr lang="en-IE" sz="3200" dirty="0" smtClean="0">
                <a:solidFill>
                  <a:schemeClr val="accent1"/>
                </a:solidFill>
                <a:latin typeface="Arial Black" panose="020B0A04020102020204" pitchFamily="34" charset="0"/>
              </a:rPr>
              <a:t>“Evidence</a:t>
            </a:r>
            <a:r>
              <a:rPr lang="en-IE" sz="3200" dirty="0">
                <a:solidFill>
                  <a:schemeClr val="accent1"/>
                </a:solidFill>
                <a:latin typeface="Arial Black" panose="020B0A04020102020204" pitchFamily="34" charset="0"/>
              </a:rPr>
              <a:t>” of your </a:t>
            </a:r>
            <a:r>
              <a:rPr lang="en-IE" sz="3200" dirty="0" smtClean="0">
                <a:solidFill>
                  <a:schemeClr val="accent1"/>
                </a:solidFill>
                <a:latin typeface="Arial Black" panose="020B0A04020102020204" pitchFamily="34" charset="0"/>
              </a:rPr>
              <a:t>intangible points of difference…</a:t>
            </a:r>
            <a:endParaRPr lang="en-IE" sz="3200" dirty="0">
              <a:solidFill>
                <a:schemeClr val="accent1"/>
              </a:solidFill>
              <a:latin typeface="Arial Black" panose="020B0A0402010202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2068736"/>
            <a:ext cx="4012305" cy="3009229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12305" y="2068736"/>
            <a:ext cx="4008064" cy="3009229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53081" y="2068736"/>
            <a:ext cx="4302105" cy="30092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840833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58637" y="2405174"/>
            <a:ext cx="4108919" cy="1325563"/>
          </a:xfrm>
        </p:spPr>
        <p:txBody>
          <a:bodyPr>
            <a:normAutofit/>
          </a:bodyPr>
          <a:lstStyle/>
          <a:p>
            <a:r>
              <a:rPr lang="en-IE" sz="3200" dirty="0">
                <a:solidFill>
                  <a:schemeClr val="bg1"/>
                </a:solidFill>
                <a:latin typeface="Arial Black" panose="020B0A04020102020204" pitchFamily="34" charset="0"/>
              </a:rPr>
              <a:t>…with evocative </a:t>
            </a:r>
            <a:r>
              <a:rPr lang="en-IE" sz="5400" dirty="0">
                <a:solidFill>
                  <a:schemeClr val="bg1"/>
                </a:solidFill>
                <a:latin typeface="Arial Black" panose="020B0A04020102020204" pitchFamily="34" charset="0"/>
              </a:rPr>
              <a:t>images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en-IE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6997148" cy="68588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59125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0774" y="2321941"/>
            <a:ext cx="3038341" cy="1325563"/>
          </a:xfrm>
        </p:spPr>
        <p:txBody>
          <a:bodyPr>
            <a:noAutofit/>
          </a:bodyPr>
          <a:lstStyle/>
          <a:p>
            <a:r>
              <a:rPr lang="en-IE" sz="4000" dirty="0">
                <a:solidFill>
                  <a:schemeClr val="bg1"/>
                </a:solidFill>
                <a:latin typeface="Arial Black" panose="020B0A04020102020204" pitchFamily="34" charset="0"/>
              </a:rPr>
              <a:t>… with engaging </a:t>
            </a:r>
            <a:r>
              <a:rPr lang="en-IE" sz="6500" dirty="0">
                <a:solidFill>
                  <a:schemeClr val="bg1"/>
                </a:solidFill>
                <a:latin typeface="Arial Black" panose="020B0A04020102020204" pitchFamily="34" charset="0"/>
              </a:rPr>
              <a:t>Video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89430" y="1400933"/>
            <a:ext cx="6264201" cy="4493141"/>
          </a:xfrm>
          <a:prstGeom prst="rect">
            <a:avLst/>
          </a:prstGeom>
        </p:spPr>
      </p:pic>
      <p:sp>
        <p:nvSpPr>
          <p:cNvPr id="4" name="Isosceles Triangle 3"/>
          <p:cNvSpPr/>
          <p:nvPr/>
        </p:nvSpPr>
        <p:spPr>
          <a:xfrm rot="5400000">
            <a:off x="8422783" y="3369217"/>
            <a:ext cx="837126" cy="556573"/>
          </a:xfrm>
          <a:prstGeom prst="triangl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2441977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2634" y="2696985"/>
            <a:ext cx="4699715" cy="1325563"/>
          </a:xfrm>
        </p:spPr>
        <p:txBody>
          <a:bodyPr>
            <a:normAutofit fontScale="90000"/>
          </a:bodyPr>
          <a:lstStyle/>
          <a:p>
            <a:r>
              <a:rPr lang="en-IE" sz="53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…and imaginative</a:t>
            </a:r>
            <a:br>
              <a:rPr lang="en-IE" sz="5300" dirty="0" smtClean="0">
                <a:solidFill>
                  <a:schemeClr val="bg1"/>
                </a:solidFill>
                <a:latin typeface="Arial Black" panose="020B0A04020102020204" pitchFamily="34" charset="0"/>
              </a:rPr>
            </a:br>
            <a:r>
              <a:rPr lang="en-IE" sz="53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 content</a:t>
            </a:r>
            <a:r>
              <a:rPr lang="en-IE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/>
            </a:r>
            <a:br>
              <a:rPr lang="en-IE" dirty="0" smtClean="0">
                <a:solidFill>
                  <a:schemeClr val="bg1"/>
                </a:solidFill>
                <a:latin typeface="Arial Black" panose="020B0A04020102020204" pitchFamily="34" charset="0"/>
              </a:rPr>
            </a:br>
            <a:r>
              <a:rPr lang="en-IE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/>
            </a:r>
            <a:br>
              <a:rPr lang="en-IE" dirty="0" smtClean="0">
                <a:solidFill>
                  <a:schemeClr val="bg1"/>
                </a:solidFill>
                <a:latin typeface="Arial Black" panose="020B0A04020102020204" pitchFamily="34" charset="0"/>
              </a:rPr>
            </a:br>
            <a:r>
              <a:rPr lang="en-IE" dirty="0">
                <a:solidFill>
                  <a:schemeClr val="bg1"/>
                </a:solidFill>
                <a:latin typeface="Arial Black" panose="020B0A04020102020204" pitchFamily="34" charset="0"/>
              </a:rPr>
              <a:t/>
            </a:r>
            <a:br>
              <a:rPr lang="en-IE" dirty="0">
                <a:solidFill>
                  <a:schemeClr val="bg1"/>
                </a:solidFill>
                <a:latin typeface="Arial Black" panose="020B0A04020102020204" pitchFamily="34" charset="0"/>
              </a:rPr>
            </a:br>
            <a:r>
              <a:rPr lang="en-IE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/>
            </a:r>
            <a:br>
              <a:rPr lang="en-IE" dirty="0" smtClean="0">
                <a:solidFill>
                  <a:schemeClr val="bg1"/>
                </a:solidFill>
                <a:latin typeface="Arial Black" panose="020B0A04020102020204" pitchFamily="34" charset="0"/>
              </a:rPr>
            </a:br>
            <a:r>
              <a:rPr lang="en-IE" sz="36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(How does it makes them </a:t>
            </a:r>
            <a:r>
              <a:rPr lang="en-IE" sz="40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FEEL?)</a:t>
            </a:r>
            <a:endParaRPr lang="en-IE" sz="4000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404147" y="125614"/>
            <a:ext cx="5120890" cy="61849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08138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1727914" y="2387108"/>
            <a:ext cx="9824435" cy="1325563"/>
          </a:xfrm>
        </p:spPr>
        <p:txBody>
          <a:bodyPr>
            <a:normAutofit fontScale="90000"/>
          </a:bodyPr>
          <a:lstStyle/>
          <a:p>
            <a:r>
              <a:rPr lang="en-IE" i="1" dirty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“Tourism is a bundle of </a:t>
            </a:r>
            <a:br>
              <a:rPr lang="en-IE" i="1" dirty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IE" sz="5300" b="1" i="1" dirty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tangible</a:t>
            </a:r>
            <a:r>
              <a:rPr lang="en-IE" i="1" dirty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IE" i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and </a:t>
            </a:r>
            <a:r>
              <a:rPr lang="en-IE" sz="5300" b="1" i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intangible</a:t>
            </a:r>
            <a:r>
              <a:rPr lang="en-IE" i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IE" i="1" dirty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components”</a:t>
            </a:r>
            <a:r>
              <a:rPr lang="en-IE" sz="1800" i="1" dirty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IE" sz="1800" i="1" dirty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IE" sz="1800" i="1" dirty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IE" sz="1800" i="1" dirty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IE" sz="2700" b="1" dirty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(Middleton</a:t>
            </a:r>
            <a:r>
              <a:rPr lang="en-IE" sz="27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1988:79) </a:t>
            </a:r>
            <a:endParaRPr lang="en-IE" b="1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317288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2255949" y="47764"/>
            <a:ext cx="10515600" cy="806405"/>
          </a:xfrm>
        </p:spPr>
        <p:txBody>
          <a:bodyPr/>
          <a:lstStyle/>
          <a:p>
            <a:r>
              <a:rPr lang="en-IE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Reassure Continuously</a:t>
            </a:r>
            <a:endParaRPr lang="en-IE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428104"/>
            <a:ext cx="12192000" cy="41484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68658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676400" y="180304"/>
            <a:ext cx="10515600" cy="746976"/>
          </a:xfrm>
        </p:spPr>
        <p:txBody>
          <a:bodyPr>
            <a:normAutofit/>
          </a:bodyPr>
          <a:lstStyle/>
          <a:p>
            <a:r>
              <a:rPr lang="en-IE" sz="4400" dirty="0">
                <a:solidFill>
                  <a:schemeClr val="bg1"/>
                </a:solidFill>
                <a:latin typeface="Arial Black" panose="020B0A04020102020204" pitchFamily="34" charset="0"/>
              </a:rPr>
              <a:t>Sell the Destination FIRST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4128" y="1275010"/>
            <a:ext cx="9950415" cy="53898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82662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IE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766"/>
          <a:stretch/>
        </p:blipFill>
        <p:spPr>
          <a:xfrm>
            <a:off x="1" y="841635"/>
            <a:ext cx="12192000" cy="5339713"/>
          </a:xfrm>
          <a:prstGeom prst="rect">
            <a:avLst/>
          </a:prstGeom>
        </p:spPr>
      </p:pic>
      <p:sp>
        <p:nvSpPr>
          <p:cNvPr id="7" name="Title 2"/>
          <p:cNvSpPr txBox="1">
            <a:spLocks/>
          </p:cNvSpPr>
          <p:nvPr/>
        </p:nvSpPr>
        <p:spPr>
          <a:xfrm>
            <a:off x="1676400" y="180304"/>
            <a:ext cx="10515600" cy="746976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IE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Sell the whole EXPERIENCE</a:t>
            </a:r>
            <a:endParaRPr lang="en-IE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759780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 rot="16200000">
            <a:off x="-4055773" y="-497758"/>
            <a:ext cx="10515600" cy="1325563"/>
          </a:xfrm>
        </p:spPr>
        <p:txBody>
          <a:bodyPr>
            <a:normAutofit/>
          </a:bodyPr>
          <a:lstStyle/>
          <a:p>
            <a:r>
              <a:rPr lang="en-IE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Sell by THEME</a:t>
            </a:r>
            <a:endParaRPr lang="en-IE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sz="half" idx="1"/>
          </p:nvPr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40" t="903" r="1077" b="2295"/>
          <a:stretch/>
        </p:blipFill>
        <p:spPr bwMode="auto">
          <a:xfrm>
            <a:off x="2305318" y="0"/>
            <a:ext cx="9890975" cy="6851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532845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376196" y="76894"/>
            <a:ext cx="69243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E" sz="3600" dirty="0" smtClean="0">
                <a:solidFill>
                  <a:schemeClr val="bg1"/>
                </a:solidFill>
                <a:latin typeface="Arial Black" panose="020B0A04020102020204" pitchFamily="34" charset="0"/>
                <a:ea typeface="+mj-ea"/>
                <a:cs typeface="+mj-cs"/>
              </a:rPr>
              <a:t>…and sell the INTANGIBLE</a:t>
            </a:r>
            <a:endParaRPr lang="en-IE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829099"/>
            <a:ext cx="12192000" cy="60450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88841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4250028" y="2713614"/>
            <a:ext cx="239142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E" sz="3200" dirty="0">
                <a:solidFill>
                  <a:schemeClr val="bg1"/>
                </a:solidFill>
                <a:latin typeface="Arial Black" panose="020B0A04020102020204" pitchFamily="34" charset="0"/>
              </a:rPr>
              <a:t>t</a:t>
            </a:r>
            <a:r>
              <a:rPr lang="en-IE" sz="32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hank </a:t>
            </a:r>
            <a:r>
              <a:rPr lang="en-IE" sz="3200" dirty="0">
                <a:solidFill>
                  <a:schemeClr val="bg1"/>
                </a:solidFill>
                <a:latin typeface="Arial Black" panose="020B0A04020102020204" pitchFamily="34" charset="0"/>
              </a:rPr>
              <a:t>y</a:t>
            </a:r>
            <a:r>
              <a:rPr lang="en-IE" sz="32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ou</a:t>
            </a:r>
            <a:endParaRPr lang="en-IE" sz="7200" dirty="0">
              <a:solidFill>
                <a:schemeClr val="bg1"/>
              </a:solidFill>
              <a:latin typeface="Agency FB" panose="020B0503020202020204" pitchFamily="34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6443108" y="2344280"/>
            <a:ext cx="676788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IE" sz="8000" dirty="0">
                <a:solidFill>
                  <a:schemeClr val="bg1"/>
                </a:solidFill>
                <a:latin typeface="Andalus" panose="02020603050405020304" pitchFamily="18" charset="-78"/>
                <a:cs typeface="Andalus" panose="02020603050405020304" pitchFamily="18" charset="-78"/>
              </a:rPr>
              <a:t>}</a:t>
            </a:r>
            <a:endParaRPr lang="en-IE" sz="8000" dirty="0">
              <a:latin typeface="Andalus" panose="02020603050405020304" pitchFamily="18" charset="-78"/>
              <a:cs typeface="Andalus" panose="02020603050405020304" pitchFamily="18" charset="-78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3771584" y="2344280"/>
            <a:ext cx="676788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IE" sz="8000" dirty="0">
                <a:solidFill>
                  <a:schemeClr val="bg1"/>
                </a:solidFill>
                <a:latin typeface="Andalus" panose="02020603050405020304" pitchFamily="18" charset="-78"/>
                <a:cs typeface="Andalus" panose="02020603050405020304" pitchFamily="18" charset="-78"/>
              </a:rPr>
              <a:t>{</a:t>
            </a:r>
            <a:endParaRPr lang="en-IE" sz="8000" dirty="0">
              <a:latin typeface="Andalus" panose="02020603050405020304" pitchFamily="18" charset="-78"/>
              <a:cs typeface="Andalus" panose="02020603050405020304" pitchFamily="18" charset="-78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9094847" y="5609029"/>
            <a:ext cx="2876685" cy="9387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IE" sz="3300" dirty="0">
                <a:solidFill>
                  <a:schemeClr val="bg1"/>
                </a:solidFill>
                <a:latin typeface="Arial Black" panose="020B0A04020102020204" pitchFamily="34" charset="0"/>
              </a:rPr>
              <a:t>Kate Taylor</a:t>
            </a:r>
          </a:p>
          <a:p>
            <a:pPr algn="r"/>
            <a:r>
              <a:rPr lang="en-IE" sz="2200" dirty="0" err="1">
                <a:solidFill>
                  <a:schemeClr val="bg1"/>
                </a:solidFill>
                <a:latin typeface="Arial Black" panose="020B0A04020102020204" pitchFamily="34" charset="0"/>
              </a:rPr>
              <a:t>Taylored</a:t>
            </a:r>
            <a:r>
              <a:rPr lang="en-IE" sz="2200" dirty="0">
                <a:solidFill>
                  <a:schemeClr val="bg1"/>
                </a:solidFill>
                <a:latin typeface="Arial Black" panose="020B0A04020102020204" pitchFamily="34" charset="0"/>
              </a:rPr>
              <a:t> Training</a:t>
            </a:r>
          </a:p>
        </p:txBody>
      </p:sp>
    </p:spTree>
    <p:extLst>
      <p:ext uri="{BB962C8B-B14F-4D97-AF65-F5344CB8AC3E}">
        <p14:creationId xmlns:p14="http://schemas.microsoft.com/office/powerpoint/2010/main" val="17340732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3619633" y="6211669"/>
            <a:ext cx="522873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E" sz="3600" b="1" dirty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Tangible or intangible?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3270"/>
          <a:stretch/>
        </p:blipFill>
        <p:spPr>
          <a:xfrm>
            <a:off x="0" y="0"/>
            <a:ext cx="3619633" cy="2777225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19633" y="-1"/>
            <a:ext cx="4160931" cy="2777225"/>
          </a:xfrm>
          <a:prstGeom prst="rect">
            <a:avLst/>
          </a:prstGeom>
          <a:ln w="28575">
            <a:solidFill>
              <a:schemeClr val="accent1"/>
            </a:solidFill>
          </a:ln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776"/>
          <a:stretch/>
        </p:blipFill>
        <p:spPr>
          <a:xfrm>
            <a:off x="6772142" y="2759732"/>
            <a:ext cx="5419858" cy="3434446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2794715"/>
            <a:ext cx="6772142" cy="3416952"/>
          </a:xfrm>
          <a:prstGeom prst="rect">
            <a:avLst/>
          </a:prstGeom>
          <a:ln>
            <a:solidFill>
              <a:srgbClr val="00B0F0"/>
            </a:solidFill>
          </a:ln>
        </p:spPr>
      </p:pic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5652"/>
          <a:stretch/>
        </p:blipFill>
        <p:spPr>
          <a:xfrm>
            <a:off x="7780564" y="0"/>
            <a:ext cx="4451305" cy="2794715"/>
          </a:xfrm>
          <a:prstGeom prst="rect">
            <a:avLst/>
          </a:prstGeom>
          <a:ln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54029693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65171" y="2018185"/>
            <a:ext cx="6465196" cy="4739933"/>
          </a:xfrm>
          <a:prstGeom prst="rect">
            <a:avLst/>
          </a:prstGeom>
        </p:spPr>
      </p:pic>
      <p:sp>
        <p:nvSpPr>
          <p:cNvPr id="7" name="Title 3"/>
          <p:cNvSpPr>
            <a:spLocks noGrp="1"/>
          </p:cNvSpPr>
          <p:nvPr>
            <p:ph type="title"/>
          </p:nvPr>
        </p:nvSpPr>
        <p:spPr>
          <a:xfrm>
            <a:off x="1790699" y="0"/>
            <a:ext cx="9014139" cy="1325563"/>
          </a:xfrm>
        </p:spPr>
        <p:txBody>
          <a:bodyPr>
            <a:noAutofit/>
          </a:bodyPr>
          <a:lstStyle/>
          <a:p>
            <a:r>
              <a:rPr lang="en-IE" sz="36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“Old” ways of communicating with our customers…</a:t>
            </a:r>
            <a:r>
              <a:rPr lang="en-IE" sz="105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/>
            </a:r>
            <a:br>
              <a:rPr lang="en-IE" sz="1050" dirty="0" smtClean="0">
                <a:solidFill>
                  <a:schemeClr val="bg1"/>
                </a:solidFill>
                <a:latin typeface="Arial Black" panose="020B0A04020102020204" pitchFamily="34" charset="0"/>
              </a:rPr>
            </a:br>
            <a:endParaRPr lang="en-IE" sz="1050" b="1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649408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4" name="Picture 6" descr="Image result for digital marketi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68384" y="1098728"/>
            <a:ext cx="3810000" cy="4105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Title 3"/>
          <p:cNvSpPr>
            <a:spLocks noGrp="1"/>
          </p:cNvSpPr>
          <p:nvPr>
            <p:ph type="title"/>
          </p:nvPr>
        </p:nvSpPr>
        <p:spPr>
          <a:xfrm>
            <a:off x="7199290" y="2219683"/>
            <a:ext cx="4494727" cy="1325563"/>
          </a:xfrm>
        </p:spPr>
        <p:txBody>
          <a:bodyPr>
            <a:noAutofit/>
          </a:bodyPr>
          <a:lstStyle/>
          <a:p>
            <a:r>
              <a:rPr lang="en-IE" sz="40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“New” ways of communicating with our customers…</a:t>
            </a:r>
            <a:br>
              <a:rPr lang="en-IE" sz="4000" dirty="0" smtClean="0">
                <a:solidFill>
                  <a:schemeClr val="bg1"/>
                </a:solidFill>
                <a:latin typeface="Arial Black" panose="020B0A04020102020204" pitchFamily="34" charset="0"/>
              </a:rPr>
            </a:br>
            <a:endParaRPr lang="en-IE" sz="4000" b="1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108433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541986" y="2812111"/>
            <a:ext cx="4094408" cy="1325563"/>
          </a:xfrm>
        </p:spPr>
        <p:txBody>
          <a:bodyPr>
            <a:normAutofit fontScale="90000"/>
          </a:bodyPr>
          <a:lstStyle/>
          <a:p>
            <a:r>
              <a:rPr lang="en-IE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“We don’t believe in digital marketing,</a:t>
            </a:r>
            <a:r>
              <a:rPr lang="en-IE" sz="10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/>
            </a:r>
            <a:br>
              <a:rPr lang="en-IE" sz="1000" dirty="0" smtClean="0">
                <a:solidFill>
                  <a:schemeClr val="bg1"/>
                </a:solidFill>
                <a:latin typeface="Arial Black" panose="020B0A04020102020204" pitchFamily="34" charset="0"/>
              </a:rPr>
            </a:br>
            <a:r>
              <a:rPr lang="en-IE" sz="18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/>
            </a:r>
            <a:br>
              <a:rPr lang="en-IE" sz="1800" dirty="0" smtClean="0">
                <a:solidFill>
                  <a:schemeClr val="bg1"/>
                </a:solidFill>
                <a:latin typeface="Arial Black" panose="020B0A04020102020204" pitchFamily="34" charset="0"/>
              </a:rPr>
            </a:br>
            <a:r>
              <a:rPr lang="en-IE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we believe in Marketing in a digital world”</a:t>
            </a:r>
            <a:br>
              <a:rPr lang="en-IE" dirty="0" smtClean="0">
                <a:solidFill>
                  <a:schemeClr val="bg1"/>
                </a:solidFill>
                <a:latin typeface="Arial Black" panose="020B0A04020102020204" pitchFamily="34" charset="0"/>
              </a:rPr>
            </a:br>
            <a:r>
              <a:rPr lang="en-IE" dirty="0">
                <a:solidFill>
                  <a:schemeClr val="bg1"/>
                </a:solidFill>
                <a:latin typeface="Arial Black" panose="020B0A04020102020204" pitchFamily="34" charset="0"/>
              </a:rPr>
              <a:t/>
            </a:r>
            <a:br>
              <a:rPr lang="en-IE" dirty="0">
                <a:solidFill>
                  <a:schemeClr val="bg1"/>
                </a:solidFill>
                <a:latin typeface="Arial Black" panose="020B0A04020102020204" pitchFamily="34" charset="0"/>
              </a:rPr>
            </a:br>
            <a:r>
              <a:rPr lang="en-IE" sz="18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/>
            </a:r>
            <a:br>
              <a:rPr lang="en-IE" sz="1800" dirty="0" smtClean="0">
                <a:solidFill>
                  <a:schemeClr val="bg1"/>
                </a:solidFill>
                <a:latin typeface="Arial Black" panose="020B0A04020102020204" pitchFamily="34" charset="0"/>
              </a:rPr>
            </a:br>
            <a:r>
              <a:rPr lang="en-IE" sz="1800" dirty="0" smtClean="0">
                <a:solidFill>
                  <a:schemeClr val="bg1"/>
                </a:solidFill>
              </a:rPr>
              <a:t/>
            </a:r>
            <a:br>
              <a:rPr lang="en-IE" sz="1800" dirty="0" smtClean="0">
                <a:solidFill>
                  <a:schemeClr val="bg1"/>
                </a:solidFill>
              </a:rPr>
            </a:br>
            <a:r>
              <a:rPr lang="en-IE" sz="1600" b="1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Clive </a:t>
            </a:r>
            <a:r>
              <a:rPr lang="en-IE" sz="1600" b="1" dirty="0" err="1" smtClean="0">
                <a:solidFill>
                  <a:schemeClr val="bg1"/>
                </a:solidFill>
                <a:latin typeface="Arial Black" panose="020B0A04020102020204" pitchFamily="34" charset="0"/>
              </a:rPr>
              <a:t>Sirkin</a:t>
            </a:r>
            <a:r>
              <a:rPr lang="en-IE" sz="1600" b="1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, CMO of Kimberly Clark</a:t>
            </a:r>
            <a:endParaRPr lang="en-IE" sz="1600" b="1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pic>
        <p:nvPicPr>
          <p:cNvPr id="3076" name="Picture 4" descr="Image result for new marketing world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546241" y="0"/>
            <a:ext cx="765005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226182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5"/>
          <p:cNvPicPr>
            <a:picLocks noGrp="1" noChangeAspect="1"/>
          </p:cNvPicPr>
          <p:nvPr>
            <p:ph sz="half" idx="2"/>
          </p:nvPr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8651"/>
          <a:stretch/>
        </p:blipFill>
        <p:spPr>
          <a:xfrm>
            <a:off x="0" y="865521"/>
            <a:ext cx="12192044" cy="530345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636744" y="90152"/>
            <a:ext cx="10515600" cy="905077"/>
          </a:xfrm>
        </p:spPr>
        <p:txBody>
          <a:bodyPr>
            <a:normAutofit/>
          </a:bodyPr>
          <a:lstStyle/>
          <a:p>
            <a:r>
              <a:rPr lang="en-IE" sz="3600" dirty="0">
                <a:solidFill>
                  <a:schemeClr val="bg1"/>
                </a:solidFill>
                <a:latin typeface="Arial Black" panose="020B0A04020102020204" pitchFamily="34" charset="0"/>
              </a:rPr>
              <a:t>What’s “Lost In Translation”?</a:t>
            </a:r>
          </a:p>
        </p:txBody>
      </p:sp>
    </p:spTree>
    <p:extLst>
      <p:ext uri="{BB962C8B-B14F-4D97-AF65-F5344CB8AC3E}">
        <p14:creationId xmlns:p14="http://schemas.microsoft.com/office/powerpoint/2010/main" val="32204309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7441" y="489397"/>
            <a:ext cx="4068649" cy="3876541"/>
          </a:xfrm>
        </p:spPr>
        <p:txBody>
          <a:bodyPr>
            <a:noAutofit/>
          </a:bodyPr>
          <a:lstStyle/>
          <a:p>
            <a:r>
              <a:rPr lang="en-IE" sz="48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3</a:t>
            </a:r>
            <a:r>
              <a:rPr lang="en-IE" sz="30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 Steps </a:t>
            </a:r>
            <a:br>
              <a:rPr lang="en-IE" sz="3000" dirty="0" smtClean="0">
                <a:solidFill>
                  <a:schemeClr val="bg1"/>
                </a:solidFill>
                <a:latin typeface="Arial Black" panose="020B0A04020102020204" pitchFamily="34" charset="0"/>
              </a:rPr>
            </a:br>
            <a:r>
              <a:rPr lang="en-IE" sz="56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BEFORE</a:t>
            </a:r>
            <a:r>
              <a:rPr lang="en-IE" sz="30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/>
            </a:r>
            <a:br>
              <a:rPr lang="en-IE" sz="3000" dirty="0" smtClean="0">
                <a:solidFill>
                  <a:schemeClr val="bg1"/>
                </a:solidFill>
                <a:latin typeface="Arial Black" panose="020B0A04020102020204" pitchFamily="34" charset="0"/>
              </a:rPr>
            </a:br>
            <a:r>
              <a:rPr lang="en-IE" sz="30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communicating </a:t>
            </a:r>
            <a:r>
              <a:rPr lang="en-IE" sz="28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the</a:t>
            </a:r>
            <a:r>
              <a:rPr lang="en-IE" sz="30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 </a:t>
            </a:r>
            <a:r>
              <a:rPr lang="en-IE" sz="3600" dirty="0">
                <a:solidFill>
                  <a:schemeClr val="bg1"/>
                </a:solidFill>
                <a:latin typeface="Arial Black" panose="020B0A04020102020204" pitchFamily="34" charset="0"/>
              </a:rPr>
              <a:t>intangible</a:t>
            </a: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903789773"/>
              </p:ext>
            </p:extLst>
          </p:nvPr>
        </p:nvGraphicFramePr>
        <p:xfrm>
          <a:off x="4225342" y="35462"/>
          <a:ext cx="8138376" cy="668731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8847517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2"/>
          </p:nvPr>
        </p:nvSpPr>
        <p:spPr>
          <a:xfrm>
            <a:off x="2827775" y="6368603"/>
            <a:ext cx="7037442" cy="84813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IE" dirty="0" smtClean="0">
                <a:solidFill>
                  <a:schemeClr val="bg1"/>
                </a:solidFill>
                <a:latin typeface="Arial Black" panose="020B0A04020102020204" pitchFamily="34" charset="0"/>
                <a:ea typeface="+mj-ea"/>
                <a:cs typeface="+mj-cs"/>
              </a:rPr>
              <a:t>Decide who your core market is…</a:t>
            </a:r>
            <a:endParaRPr lang="en-IE" dirty="0">
              <a:solidFill>
                <a:schemeClr val="bg1"/>
              </a:solidFill>
              <a:latin typeface="Arial Black" panose="020B0A04020102020204" pitchFamily="34" charset="0"/>
              <a:ea typeface="+mj-ea"/>
              <a:cs typeface="+mj-cs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3"/>
            <a:ext cx="3850783" cy="31173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843130" y="3117298"/>
            <a:ext cx="4423970" cy="310622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3117299"/>
            <a:ext cx="3843131" cy="3106219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843130" y="11080"/>
            <a:ext cx="4416319" cy="310621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403351" y="243467"/>
            <a:ext cx="6555346" cy="1325563"/>
          </a:xfrm>
          <a:ln>
            <a:noFill/>
          </a:ln>
        </p:spPr>
        <p:txBody>
          <a:bodyPr>
            <a:normAutofit/>
          </a:bodyPr>
          <a:lstStyle/>
          <a:p>
            <a:r>
              <a:rPr lang="en-IE" sz="6600" dirty="0">
                <a:ln>
                  <a:solidFill>
                    <a:schemeClr val="accent1"/>
                  </a:solidFill>
                </a:ln>
                <a:solidFill>
                  <a:schemeClr val="bg1"/>
                </a:solidFill>
                <a:latin typeface="Arial Black" panose="020B0A04020102020204" pitchFamily="34" charset="0"/>
              </a:rPr>
              <a:t>1</a:t>
            </a:r>
            <a:r>
              <a:rPr lang="en-IE" sz="6600" dirty="0" smtClean="0">
                <a:ln>
                  <a:solidFill>
                    <a:schemeClr val="accent1"/>
                  </a:solidFill>
                </a:ln>
                <a:solidFill>
                  <a:schemeClr val="bg1"/>
                </a:solidFill>
                <a:latin typeface="Arial Black" panose="020B0A04020102020204" pitchFamily="34" charset="0"/>
              </a:rPr>
              <a:t>. Position</a:t>
            </a:r>
            <a:endParaRPr lang="en-IE" sz="6600" dirty="0">
              <a:ln>
                <a:solidFill>
                  <a:schemeClr val="accent1"/>
                </a:solidFill>
              </a:ln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5762" r="20042"/>
          <a:stretch/>
        </p:blipFill>
        <p:spPr>
          <a:xfrm>
            <a:off x="8267100" y="0"/>
            <a:ext cx="3924900" cy="3138061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15332"/>
          <a:stretch/>
        </p:blipFill>
        <p:spPr>
          <a:xfrm>
            <a:off x="8267100" y="3117297"/>
            <a:ext cx="3924900" cy="31062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39933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 Them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2.xml><?xml version="1.0" encoding="utf-8"?>
<a:themeOverride xmlns:a="http://schemas.openxmlformats.org/drawingml/2006/main">
  <a:clrScheme name="Office Them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1807</TotalTime>
  <Words>199</Words>
  <Application>Microsoft Office PowerPoint</Application>
  <PresentationFormat>Widescreen</PresentationFormat>
  <Paragraphs>54</Paragraphs>
  <Slides>25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33" baseType="lpstr">
      <vt:lpstr>Agency FB</vt:lpstr>
      <vt:lpstr>Aharoni</vt:lpstr>
      <vt:lpstr>Andalus</vt:lpstr>
      <vt:lpstr>Arial</vt:lpstr>
      <vt:lpstr>Arial Black</vt:lpstr>
      <vt:lpstr>Calibri</vt:lpstr>
      <vt:lpstr>Calibri Light</vt:lpstr>
      <vt:lpstr>Office Theme</vt:lpstr>
      <vt:lpstr>How to communicate your tourism message  so that your market really understands it!</vt:lpstr>
      <vt:lpstr>“Tourism is a bundle of  tangible and intangible components”  (Middleton, 1988:79) </vt:lpstr>
      <vt:lpstr>PowerPoint Presentation</vt:lpstr>
      <vt:lpstr>“Old” ways of communicating with our customers… </vt:lpstr>
      <vt:lpstr>“New” ways of communicating with our customers… </vt:lpstr>
      <vt:lpstr>“We don’t believe in digital marketing,  we believe in Marketing in a digital world”    Clive Sirkin, CMO of Kimberly Clark</vt:lpstr>
      <vt:lpstr>What’s “Lost In Translation”?</vt:lpstr>
      <vt:lpstr>3 Steps  BEFORE communicating the intangible</vt:lpstr>
      <vt:lpstr>1. Position</vt:lpstr>
      <vt:lpstr>…then base ALL  your decisions on them! </vt:lpstr>
      <vt:lpstr>2. Focus</vt:lpstr>
      <vt:lpstr>Stand for 1 distinctive thing…</vt:lpstr>
      <vt:lpstr>3. Differentiate</vt:lpstr>
      <vt:lpstr>Why be the “next”…</vt:lpstr>
      <vt:lpstr>THEN Communicate  the Message!   (By making the Intangible… tangible)</vt:lpstr>
      <vt:lpstr>Create the “Evidence” of your intangible points of difference…</vt:lpstr>
      <vt:lpstr>…with evocative images</vt:lpstr>
      <vt:lpstr>… with engaging Video</vt:lpstr>
      <vt:lpstr>…and imaginative  content    (How does it makes them FEEL?)</vt:lpstr>
      <vt:lpstr>Reassure Continuously</vt:lpstr>
      <vt:lpstr>Sell the Destination FIRST</vt:lpstr>
      <vt:lpstr>PowerPoint Presentation</vt:lpstr>
      <vt:lpstr>Sell by THEME</vt:lpstr>
      <vt:lpstr>PowerPoint Presentation</vt:lpstr>
      <vt:lpstr>PowerPoint Presentation</vt:lpstr>
    </vt:vector>
  </TitlesOfParts>
  <Company>CIT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Kate Howey</dc:creator>
  <cp:lastModifiedBy>Kate Howey</cp:lastModifiedBy>
  <cp:revision>55</cp:revision>
  <dcterms:created xsi:type="dcterms:W3CDTF">2016-09-30T14:56:25Z</dcterms:created>
  <dcterms:modified xsi:type="dcterms:W3CDTF">2016-10-06T08:28:12Z</dcterms:modified>
</cp:coreProperties>
</file>